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50" r:id="rId5"/>
  </p:sldMasterIdLst>
  <p:notesMasterIdLst>
    <p:notesMasterId r:id="rId40"/>
  </p:notesMasterIdLst>
  <p:handoutMasterIdLst>
    <p:handoutMasterId r:id="rId41"/>
  </p:handoutMasterIdLst>
  <p:sldIdLst>
    <p:sldId id="307" r:id="rId6"/>
    <p:sldId id="389" r:id="rId7"/>
    <p:sldId id="430" r:id="rId8"/>
    <p:sldId id="419" r:id="rId9"/>
    <p:sldId id="415" r:id="rId10"/>
    <p:sldId id="388" r:id="rId11"/>
    <p:sldId id="390" r:id="rId12"/>
    <p:sldId id="391" r:id="rId13"/>
    <p:sldId id="392" r:id="rId14"/>
    <p:sldId id="397" r:id="rId15"/>
    <p:sldId id="396" r:id="rId16"/>
    <p:sldId id="395" r:id="rId17"/>
    <p:sldId id="394" r:id="rId18"/>
    <p:sldId id="393" r:id="rId19"/>
    <p:sldId id="400" r:id="rId20"/>
    <p:sldId id="401" r:id="rId21"/>
    <p:sldId id="402" r:id="rId22"/>
    <p:sldId id="403" r:id="rId23"/>
    <p:sldId id="404" r:id="rId24"/>
    <p:sldId id="416" r:id="rId25"/>
    <p:sldId id="417" r:id="rId26"/>
    <p:sldId id="418" r:id="rId27"/>
    <p:sldId id="427" r:id="rId28"/>
    <p:sldId id="426" r:id="rId29"/>
    <p:sldId id="425" r:id="rId30"/>
    <p:sldId id="424" r:id="rId31"/>
    <p:sldId id="423" r:id="rId32"/>
    <p:sldId id="422" r:id="rId33"/>
    <p:sldId id="421" r:id="rId34"/>
    <p:sldId id="420" r:id="rId35"/>
    <p:sldId id="431" r:id="rId36"/>
    <p:sldId id="432" r:id="rId37"/>
    <p:sldId id="433" r:id="rId38"/>
    <p:sldId id="429" r:id="rId39"/>
  </p:sldIdLst>
  <p:sldSz cx="9144000" cy="6858000" type="screen4x3"/>
  <p:notesSz cx="6858000" cy="92964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512899A-B461-064D-B8B8-CFBF19F8BA61}" name="Nayab Choudhry" initials="NC" userId="S::nayab.choudhry@cancer.ca::e8d40ee6-88c7-4588-86fe-92783e39d29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005DA2"/>
    <a:srgbClr val="339966"/>
    <a:srgbClr val="BA0C2F"/>
    <a:srgbClr val="E97E09"/>
    <a:srgbClr val="956D09"/>
    <a:srgbClr val="868915"/>
    <a:srgbClr val="CED220"/>
    <a:srgbClr val="6600CC"/>
    <a:srgbClr val="00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614" autoAdjust="0"/>
    <p:restoredTop sz="95201" autoAdjust="0"/>
  </p:normalViewPr>
  <p:slideViewPr>
    <p:cSldViewPr>
      <p:cViewPr varScale="1">
        <p:scale>
          <a:sx n="79" d="100"/>
          <a:sy n="79" d="100"/>
        </p:scale>
        <p:origin x="1752"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67" d="100"/>
          <a:sy n="67" d="100"/>
        </p:scale>
        <p:origin x="3312" y="78"/>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microsoft.com/office/2018/10/relationships/authors" Target="authors.xml"/><Relationship Id="rId20" Type="http://schemas.openxmlformats.org/officeDocument/2006/relationships/slide" Target="slides/slide15.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2305" tIns="46153" rIns="92305" bIns="46153" numCol="1" anchor="t" anchorCtr="0" compatLnSpc="1">
            <a:prstTxWarp prst="textNoShape">
              <a:avLst/>
            </a:prstTxWarp>
          </a:bodyPr>
          <a:lstStyle>
            <a:lvl1pPr defTabSz="922338">
              <a:defRPr sz="1200">
                <a:latin typeface="Arial" charset="0"/>
                <a:cs typeface="Arial" charset="0"/>
              </a:defRPr>
            </a:lvl1pPr>
          </a:lstStyle>
          <a:p>
            <a:pPr>
              <a:defRPr/>
            </a:pPr>
            <a:endParaRPr lang="en-US"/>
          </a:p>
        </p:txBody>
      </p:sp>
      <p:sp>
        <p:nvSpPr>
          <p:cNvPr id="104451" name="Rectangle 3"/>
          <p:cNvSpPr>
            <a:spLocks noGrp="1" noChangeArrowheads="1"/>
          </p:cNvSpPr>
          <p:nvPr>
            <p:ph type="dt" sz="quarter" idx="1"/>
          </p:nvPr>
        </p:nvSpPr>
        <p:spPr bwMode="auto">
          <a:xfrm>
            <a:off x="3884613" y="0"/>
            <a:ext cx="2971800" cy="465138"/>
          </a:xfrm>
          <a:prstGeom prst="rect">
            <a:avLst/>
          </a:prstGeom>
          <a:noFill/>
          <a:ln w="9525">
            <a:noFill/>
            <a:miter lim="800000"/>
            <a:headEnd/>
            <a:tailEnd/>
          </a:ln>
          <a:effectLst/>
        </p:spPr>
        <p:txBody>
          <a:bodyPr vert="horz" wrap="square" lIns="92305" tIns="46153" rIns="92305" bIns="46153" numCol="1" anchor="t" anchorCtr="0" compatLnSpc="1">
            <a:prstTxWarp prst="textNoShape">
              <a:avLst/>
            </a:prstTxWarp>
          </a:bodyPr>
          <a:lstStyle>
            <a:lvl1pPr algn="r" defTabSz="922338">
              <a:defRPr sz="1200">
                <a:latin typeface="Arial" charset="0"/>
                <a:cs typeface="Arial" charset="0"/>
              </a:defRPr>
            </a:lvl1pPr>
          </a:lstStyle>
          <a:p>
            <a:pPr>
              <a:defRPr/>
            </a:pPr>
            <a:endParaRPr lang="en-US"/>
          </a:p>
        </p:txBody>
      </p:sp>
      <p:sp>
        <p:nvSpPr>
          <p:cNvPr id="104452" name="Rectangle 4"/>
          <p:cNvSpPr>
            <a:spLocks noGrp="1" noChangeArrowheads="1"/>
          </p:cNvSpPr>
          <p:nvPr>
            <p:ph type="ftr" sz="quarter" idx="2"/>
          </p:nvPr>
        </p:nvSpPr>
        <p:spPr bwMode="auto">
          <a:xfrm>
            <a:off x="0" y="8831263"/>
            <a:ext cx="2971800" cy="463550"/>
          </a:xfrm>
          <a:prstGeom prst="rect">
            <a:avLst/>
          </a:prstGeom>
          <a:noFill/>
          <a:ln w="9525">
            <a:noFill/>
            <a:miter lim="800000"/>
            <a:headEnd/>
            <a:tailEnd/>
          </a:ln>
          <a:effectLst/>
        </p:spPr>
        <p:txBody>
          <a:bodyPr vert="horz" wrap="square" lIns="92305" tIns="46153" rIns="92305" bIns="46153" numCol="1" anchor="b" anchorCtr="0" compatLnSpc="1">
            <a:prstTxWarp prst="textNoShape">
              <a:avLst/>
            </a:prstTxWarp>
          </a:bodyPr>
          <a:lstStyle>
            <a:lvl1pPr defTabSz="922338">
              <a:defRPr sz="1200">
                <a:latin typeface="Arial" charset="0"/>
                <a:cs typeface="Arial" charset="0"/>
              </a:defRPr>
            </a:lvl1pPr>
          </a:lstStyle>
          <a:p>
            <a:pPr>
              <a:defRPr/>
            </a:pPr>
            <a:endParaRPr lang="en-US"/>
          </a:p>
        </p:txBody>
      </p:sp>
      <p:sp>
        <p:nvSpPr>
          <p:cNvPr id="104453" name="Rectangle 5"/>
          <p:cNvSpPr>
            <a:spLocks noGrp="1" noChangeArrowheads="1"/>
          </p:cNvSpPr>
          <p:nvPr>
            <p:ph type="sldNum" sz="quarter" idx="3"/>
          </p:nvPr>
        </p:nvSpPr>
        <p:spPr bwMode="auto">
          <a:xfrm>
            <a:off x="3884613" y="8831263"/>
            <a:ext cx="2971800" cy="463550"/>
          </a:xfrm>
          <a:prstGeom prst="rect">
            <a:avLst/>
          </a:prstGeom>
          <a:noFill/>
          <a:ln w="9525">
            <a:noFill/>
            <a:miter lim="800000"/>
            <a:headEnd/>
            <a:tailEnd/>
          </a:ln>
          <a:effectLst/>
        </p:spPr>
        <p:txBody>
          <a:bodyPr vert="horz" wrap="square" lIns="92305" tIns="46153" rIns="92305" bIns="46153" numCol="1" anchor="b" anchorCtr="0" compatLnSpc="1">
            <a:prstTxWarp prst="textNoShape">
              <a:avLst/>
            </a:prstTxWarp>
          </a:bodyPr>
          <a:lstStyle>
            <a:lvl1pPr algn="r" defTabSz="922338">
              <a:defRPr sz="1200">
                <a:latin typeface="Arial" charset="0"/>
                <a:cs typeface="Arial" charset="0"/>
              </a:defRPr>
            </a:lvl1pPr>
          </a:lstStyle>
          <a:p>
            <a:pPr>
              <a:defRPr/>
            </a:pPr>
            <a:fld id="{5C5E5F36-76DA-4D4F-973D-CE1C6D9D04F9}" type="slidenum">
              <a:rPr lang="en-US"/>
              <a:pPr>
                <a:defRPr/>
              </a:pPr>
              <a:t>‹#›</a:t>
            </a:fld>
            <a:endParaRPr lang="en-US"/>
          </a:p>
        </p:txBody>
      </p:sp>
    </p:spTree>
    <p:extLst>
      <p:ext uri="{BB962C8B-B14F-4D97-AF65-F5344CB8AC3E}">
        <p14:creationId xmlns:p14="http://schemas.microsoft.com/office/powerpoint/2010/main" val="4449745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2305" tIns="46153" rIns="92305" bIns="46153" numCol="1" anchor="t" anchorCtr="0" compatLnSpc="1">
            <a:prstTxWarp prst="textNoShape">
              <a:avLst/>
            </a:prstTxWarp>
          </a:bodyPr>
          <a:lstStyle>
            <a:lvl1pPr defTabSz="922338">
              <a:defRPr sz="1200">
                <a:latin typeface="Arial" charset="0"/>
                <a:cs typeface="Arial" charset="0"/>
              </a:defRPr>
            </a:lvl1pPr>
          </a:lstStyle>
          <a:p>
            <a:pPr>
              <a:defRPr/>
            </a:pPr>
            <a:endParaRPr lang="en-US"/>
          </a:p>
        </p:txBody>
      </p:sp>
      <p:sp>
        <p:nvSpPr>
          <p:cNvPr id="83971" name="Rectangle 3"/>
          <p:cNvSpPr>
            <a:spLocks noGrp="1" noChangeArrowheads="1"/>
          </p:cNvSpPr>
          <p:nvPr>
            <p:ph type="dt" idx="1"/>
          </p:nvPr>
        </p:nvSpPr>
        <p:spPr bwMode="auto">
          <a:xfrm>
            <a:off x="3884613" y="0"/>
            <a:ext cx="2971800" cy="465138"/>
          </a:xfrm>
          <a:prstGeom prst="rect">
            <a:avLst/>
          </a:prstGeom>
          <a:noFill/>
          <a:ln w="9525">
            <a:noFill/>
            <a:miter lim="800000"/>
            <a:headEnd/>
            <a:tailEnd/>
          </a:ln>
          <a:effectLst/>
        </p:spPr>
        <p:txBody>
          <a:bodyPr vert="horz" wrap="square" lIns="92305" tIns="46153" rIns="92305" bIns="46153" numCol="1" anchor="t" anchorCtr="0" compatLnSpc="1">
            <a:prstTxWarp prst="textNoShape">
              <a:avLst/>
            </a:prstTxWarp>
          </a:bodyPr>
          <a:lstStyle>
            <a:lvl1pPr algn="r" defTabSz="922338">
              <a:defRPr sz="1200">
                <a:latin typeface="Arial" charset="0"/>
                <a:cs typeface="Arial" charset="0"/>
              </a:defRPr>
            </a:lvl1pPr>
          </a:lstStyle>
          <a:p>
            <a:pPr>
              <a:defRPr/>
            </a:pPr>
            <a:endParaRPr lang="en-US"/>
          </a:p>
        </p:txBody>
      </p:sp>
      <p:sp>
        <p:nvSpPr>
          <p:cNvPr id="8196" name="Rectangle 4"/>
          <p:cNvSpPr>
            <a:spLocks noGrp="1" noRot="1" noChangeAspect="1" noChangeArrowheads="1" noTextEdit="1"/>
          </p:cNvSpPr>
          <p:nvPr>
            <p:ph type="sldImg" idx="2"/>
          </p:nvPr>
        </p:nvSpPr>
        <p:spPr bwMode="auto">
          <a:xfrm>
            <a:off x="1106488" y="696913"/>
            <a:ext cx="4648200" cy="3486150"/>
          </a:xfrm>
          <a:prstGeom prst="rect">
            <a:avLst/>
          </a:prstGeom>
          <a:noFill/>
          <a:ln w="9525">
            <a:solidFill>
              <a:srgbClr val="000000"/>
            </a:solidFill>
            <a:miter lim="800000"/>
            <a:headEnd/>
            <a:tailEnd/>
          </a:ln>
        </p:spPr>
      </p:sp>
      <p:sp>
        <p:nvSpPr>
          <p:cNvPr id="83973" name="Rectangle 5"/>
          <p:cNvSpPr>
            <a:spLocks noGrp="1" noChangeArrowheads="1"/>
          </p:cNvSpPr>
          <p:nvPr>
            <p:ph type="body" sz="quarter" idx="3"/>
          </p:nvPr>
        </p:nvSpPr>
        <p:spPr bwMode="auto">
          <a:xfrm>
            <a:off x="685800" y="4414838"/>
            <a:ext cx="5486400" cy="4184650"/>
          </a:xfrm>
          <a:prstGeom prst="rect">
            <a:avLst/>
          </a:prstGeom>
          <a:noFill/>
          <a:ln w="9525">
            <a:noFill/>
            <a:miter lim="800000"/>
            <a:headEnd/>
            <a:tailEnd/>
          </a:ln>
          <a:effectLst/>
        </p:spPr>
        <p:txBody>
          <a:bodyPr vert="horz" wrap="square" lIns="92305" tIns="46153" rIns="92305" bIns="46153"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3974" name="Rectangle 6"/>
          <p:cNvSpPr>
            <a:spLocks noGrp="1" noChangeArrowheads="1"/>
          </p:cNvSpPr>
          <p:nvPr>
            <p:ph type="ftr" sz="quarter" idx="4"/>
          </p:nvPr>
        </p:nvSpPr>
        <p:spPr bwMode="auto">
          <a:xfrm>
            <a:off x="0" y="8831263"/>
            <a:ext cx="2971800" cy="463550"/>
          </a:xfrm>
          <a:prstGeom prst="rect">
            <a:avLst/>
          </a:prstGeom>
          <a:noFill/>
          <a:ln w="9525">
            <a:noFill/>
            <a:miter lim="800000"/>
            <a:headEnd/>
            <a:tailEnd/>
          </a:ln>
          <a:effectLst/>
        </p:spPr>
        <p:txBody>
          <a:bodyPr vert="horz" wrap="square" lIns="92305" tIns="46153" rIns="92305" bIns="46153" numCol="1" anchor="b" anchorCtr="0" compatLnSpc="1">
            <a:prstTxWarp prst="textNoShape">
              <a:avLst/>
            </a:prstTxWarp>
          </a:bodyPr>
          <a:lstStyle>
            <a:lvl1pPr defTabSz="922338">
              <a:defRPr sz="1200">
                <a:latin typeface="Arial" charset="0"/>
                <a:cs typeface="Arial" charset="0"/>
              </a:defRPr>
            </a:lvl1pPr>
          </a:lstStyle>
          <a:p>
            <a:pPr>
              <a:defRPr/>
            </a:pPr>
            <a:endParaRPr lang="en-US"/>
          </a:p>
        </p:txBody>
      </p:sp>
      <p:sp>
        <p:nvSpPr>
          <p:cNvPr id="83975" name="Rectangle 7"/>
          <p:cNvSpPr>
            <a:spLocks noGrp="1" noChangeArrowheads="1"/>
          </p:cNvSpPr>
          <p:nvPr>
            <p:ph type="sldNum" sz="quarter" idx="5"/>
          </p:nvPr>
        </p:nvSpPr>
        <p:spPr bwMode="auto">
          <a:xfrm>
            <a:off x="3884613" y="8831263"/>
            <a:ext cx="2971800" cy="463550"/>
          </a:xfrm>
          <a:prstGeom prst="rect">
            <a:avLst/>
          </a:prstGeom>
          <a:noFill/>
          <a:ln w="9525">
            <a:noFill/>
            <a:miter lim="800000"/>
            <a:headEnd/>
            <a:tailEnd/>
          </a:ln>
          <a:effectLst/>
        </p:spPr>
        <p:txBody>
          <a:bodyPr vert="horz" wrap="square" lIns="92305" tIns="46153" rIns="92305" bIns="46153" numCol="1" anchor="b" anchorCtr="0" compatLnSpc="1">
            <a:prstTxWarp prst="textNoShape">
              <a:avLst/>
            </a:prstTxWarp>
          </a:bodyPr>
          <a:lstStyle>
            <a:lvl1pPr algn="r" defTabSz="922338">
              <a:defRPr sz="1200">
                <a:latin typeface="Arial" charset="0"/>
                <a:cs typeface="Arial" charset="0"/>
              </a:defRPr>
            </a:lvl1pPr>
          </a:lstStyle>
          <a:p>
            <a:pPr>
              <a:defRPr/>
            </a:pPr>
            <a:fld id="{625C7A67-BE26-4942-B524-83B84CE22BDF}" type="slidenum">
              <a:rPr lang="en-US"/>
              <a:pPr>
                <a:defRPr/>
              </a:pPr>
              <a:t>‹#›</a:t>
            </a:fld>
            <a:endParaRPr lang="en-US"/>
          </a:p>
        </p:txBody>
      </p:sp>
    </p:spTree>
    <p:extLst>
      <p:ext uri="{BB962C8B-B14F-4D97-AF65-F5344CB8AC3E}">
        <p14:creationId xmlns:p14="http://schemas.microsoft.com/office/powerpoint/2010/main" val="58152832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p>
            <a:fld id="{E89A2AFD-4B86-4CCE-B98F-08FE662FBF6D}" type="slidenum">
              <a:rPr lang="en-US" smtClean="0">
                <a:latin typeface="Arial" pitchFamily="34" charset="0"/>
                <a:cs typeface="Arial" pitchFamily="34" charset="0"/>
              </a:rPr>
              <a:pPr/>
              <a:t>1</a:t>
            </a:fld>
            <a:endParaRPr lang="en-US">
              <a:latin typeface="Arial" pitchFamily="34" charset="0"/>
              <a:cs typeface="Arial" pitchFamily="34" charset="0"/>
            </a:endParaRPr>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p:spPr>
        <p:txBody>
          <a:bodyPr/>
          <a:lstStyle/>
          <a:p>
            <a:pPr eaLnBrk="1" hangingPunct="1"/>
            <a:r>
              <a:rPr lang="en-US" dirty="0">
                <a:latin typeface="Arial" pitchFamily="34" charset="0"/>
                <a:cs typeface="Arial" pitchFamily="34" charset="0"/>
              </a:rPr>
              <a:t>All figures are to be replaced</a:t>
            </a:r>
            <a:endParaRPr lang="en-CA" dirty="0">
              <a:latin typeface="Arial" pitchFamily="34" charset="0"/>
              <a:cs typeface="Arial" pitchFamily="34" charset="0"/>
            </a:endParaRPr>
          </a:p>
        </p:txBody>
      </p:sp>
    </p:spTree>
    <p:extLst>
      <p:ext uri="{BB962C8B-B14F-4D97-AF65-F5344CB8AC3E}">
        <p14:creationId xmlns:p14="http://schemas.microsoft.com/office/powerpoint/2010/main" val="22331580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CF74E61A-0ABB-4E0F-AAB5-9644E8CF6AD2}" type="slidenum">
              <a:rPr lang="en-US" smtClean="0">
                <a:latin typeface="Arial" pitchFamily="34" charset="0"/>
                <a:cs typeface="Arial" pitchFamily="34" charset="0"/>
              </a:rPr>
              <a:pPr/>
              <a:t>14</a:t>
            </a:fld>
            <a:endParaRPr lang="en-US">
              <a:latin typeface="Arial" pitchFamily="34" charset="0"/>
              <a:cs typeface="Arial" pitchFamily="34" charset="0"/>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en-CA">
              <a:latin typeface="Arial" pitchFamily="34" charset="0"/>
              <a:cs typeface="Arial" pitchFamily="34" charset="0"/>
            </a:endParaRPr>
          </a:p>
        </p:txBody>
      </p:sp>
    </p:spTree>
    <p:extLst>
      <p:ext uri="{BB962C8B-B14F-4D97-AF65-F5344CB8AC3E}">
        <p14:creationId xmlns:p14="http://schemas.microsoft.com/office/powerpoint/2010/main" val="12844050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CF74E61A-0ABB-4E0F-AAB5-9644E8CF6AD2}" type="slidenum">
              <a:rPr lang="en-US" smtClean="0">
                <a:latin typeface="Arial" pitchFamily="34" charset="0"/>
                <a:cs typeface="Arial" pitchFamily="34" charset="0"/>
              </a:rPr>
              <a:pPr/>
              <a:t>15</a:t>
            </a:fld>
            <a:endParaRPr lang="en-US">
              <a:latin typeface="Arial" pitchFamily="34" charset="0"/>
              <a:cs typeface="Arial" pitchFamily="34" charset="0"/>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en-CA">
              <a:latin typeface="Arial" pitchFamily="34" charset="0"/>
              <a:cs typeface="Arial" pitchFamily="34" charset="0"/>
            </a:endParaRPr>
          </a:p>
        </p:txBody>
      </p:sp>
    </p:spTree>
    <p:extLst>
      <p:ext uri="{BB962C8B-B14F-4D97-AF65-F5344CB8AC3E}">
        <p14:creationId xmlns:p14="http://schemas.microsoft.com/office/powerpoint/2010/main" val="18796190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CF74E61A-0ABB-4E0F-AAB5-9644E8CF6AD2}" type="slidenum">
              <a:rPr lang="en-US" smtClean="0">
                <a:latin typeface="Arial" pitchFamily="34" charset="0"/>
                <a:cs typeface="Arial" pitchFamily="34" charset="0"/>
              </a:rPr>
              <a:pPr/>
              <a:t>16</a:t>
            </a:fld>
            <a:endParaRPr lang="en-US">
              <a:latin typeface="Arial" pitchFamily="34" charset="0"/>
              <a:cs typeface="Arial" pitchFamily="34" charset="0"/>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en-CA">
              <a:latin typeface="Arial" pitchFamily="34" charset="0"/>
              <a:cs typeface="Arial" pitchFamily="34" charset="0"/>
            </a:endParaRPr>
          </a:p>
        </p:txBody>
      </p:sp>
    </p:spTree>
    <p:extLst>
      <p:ext uri="{BB962C8B-B14F-4D97-AF65-F5344CB8AC3E}">
        <p14:creationId xmlns:p14="http://schemas.microsoft.com/office/powerpoint/2010/main" val="12090255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CF74E61A-0ABB-4E0F-AAB5-9644E8CF6AD2}" type="slidenum">
              <a:rPr lang="en-US" smtClean="0">
                <a:latin typeface="Arial" pitchFamily="34" charset="0"/>
                <a:cs typeface="Arial" pitchFamily="34" charset="0"/>
              </a:rPr>
              <a:pPr/>
              <a:t>17</a:t>
            </a:fld>
            <a:endParaRPr lang="en-US">
              <a:latin typeface="Arial" pitchFamily="34" charset="0"/>
              <a:cs typeface="Arial" pitchFamily="34" charset="0"/>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en-CA">
              <a:latin typeface="Arial" pitchFamily="34" charset="0"/>
              <a:cs typeface="Arial" pitchFamily="34" charset="0"/>
            </a:endParaRPr>
          </a:p>
        </p:txBody>
      </p:sp>
    </p:spTree>
    <p:extLst>
      <p:ext uri="{BB962C8B-B14F-4D97-AF65-F5344CB8AC3E}">
        <p14:creationId xmlns:p14="http://schemas.microsoft.com/office/powerpoint/2010/main" val="25806829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CF74E61A-0ABB-4E0F-AAB5-9644E8CF6AD2}" type="slidenum">
              <a:rPr lang="en-US" smtClean="0">
                <a:latin typeface="Arial" pitchFamily="34" charset="0"/>
                <a:cs typeface="Arial" pitchFamily="34" charset="0"/>
              </a:rPr>
              <a:pPr/>
              <a:t>18</a:t>
            </a:fld>
            <a:endParaRPr lang="en-US">
              <a:latin typeface="Arial" pitchFamily="34" charset="0"/>
              <a:cs typeface="Arial" pitchFamily="34" charset="0"/>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en-CA">
              <a:latin typeface="Arial" pitchFamily="34" charset="0"/>
              <a:cs typeface="Arial" pitchFamily="34" charset="0"/>
            </a:endParaRPr>
          </a:p>
        </p:txBody>
      </p:sp>
    </p:spTree>
    <p:extLst>
      <p:ext uri="{BB962C8B-B14F-4D97-AF65-F5344CB8AC3E}">
        <p14:creationId xmlns:p14="http://schemas.microsoft.com/office/powerpoint/2010/main" val="35463160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CF74E61A-0ABB-4E0F-AAB5-9644E8CF6AD2}" type="slidenum">
              <a:rPr lang="en-US" smtClean="0">
                <a:latin typeface="Arial" pitchFamily="34" charset="0"/>
                <a:cs typeface="Arial" pitchFamily="34" charset="0"/>
              </a:rPr>
              <a:pPr/>
              <a:t>19</a:t>
            </a:fld>
            <a:endParaRPr lang="en-US">
              <a:latin typeface="Arial" pitchFamily="34" charset="0"/>
              <a:cs typeface="Arial" pitchFamily="34" charset="0"/>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en-CA">
              <a:latin typeface="Arial" pitchFamily="34" charset="0"/>
              <a:cs typeface="Arial" pitchFamily="34" charset="0"/>
            </a:endParaRPr>
          </a:p>
        </p:txBody>
      </p:sp>
    </p:spTree>
    <p:extLst>
      <p:ext uri="{BB962C8B-B14F-4D97-AF65-F5344CB8AC3E}">
        <p14:creationId xmlns:p14="http://schemas.microsoft.com/office/powerpoint/2010/main" val="25851747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CF74E61A-0ABB-4E0F-AAB5-9644E8CF6AD2}" type="slidenum">
              <a:rPr lang="en-US" smtClean="0">
                <a:latin typeface="Arial" pitchFamily="34" charset="0"/>
                <a:cs typeface="Arial" pitchFamily="34" charset="0"/>
              </a:rPr>
              <a:pPr/>
              <a:t>20</a:t>
            </a:fld>
            <a:endParaRPr lang="en-US">
              <a:latin typeface="Arial" pitchFamily="34" charset="0"/>
              <a:cs typeface="Arial" pitchFamily="34" charset="0"/>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en-CA">
              <a:latin typeface="Arial" pitchFamily="34" charset="0"/>
              <a:cs typeface="Arial" pitchFamily="34" charset="0"/>
            </a:endParaRPr>
          </a:p>
        </p:txBody>
      </p:sp>
    </p:spTree>
    <p:extLst>
      <p:ext uri="{BB962C8B-B14F-4D97-AF65-F5344CB8AC3E}">
        <p14:creationId xmlns:p14="http://schemas.microsoft.com/office/powerpoint/2010/main" val="13830690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CF74E61A-0ABB-4E0F-AAB5-9644E8CF6AD2}" type="slidenum">
              <a:rPr lang="en-US" smtClean="0">
                <a:latin typeface="Arial" pitchFamily="34" charset="0"/>
                <a:cs typeface="Arial" pitchFamily="34" charset="0"/>
              </a:rPr>
              <a:pPr/>
              <a:t>21</a:t>
            </a:fld>
            <a:endParaRPr lang="en-US">
              <a:latin typeface="Arial" pitchFamily="34" charset="0"/>
              <a:cs typeface="Arial" pitchFamily="34" charset="0"/>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en-CA">
              <a:latin typeface="Arial" pitchFamily="34" charset="0"/>
              <a:cs typeface="Arial" pitchFamily="34" charset="0"/>
            </a:endParaRPr>
          </a:p>
        </p:txBody>
      </p:sp>
    </p:spTree>
    <p:extLst>
      <p:ext uri="{BB962C8B-B14F-4D97-AF65-F5344CB8AC3E}">
        <p14:creationId xmlns:p14="http://schemas.microsoft.com/office/powerpoint/2010/main" val="9614612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CF74E61A-0ABB-4E0F-AAB5-9644E8CF6AD2}" type="slidenum">
              <a:rPr lang="en-US" smtClean="0">
                <a:latin typeface="Arial" pitchFamily="34" charset="0"/>
                <a:cs typeface="Arial" pitchFamily="34" charset="0"/>
              </a:rPr>
              <a:pPr/>
              <a:t>22</a:t>
            </a:fld>
            <a:endParaRPr lang="en-US">
              <a:latin typeface="Arial" pitchFamily="34" charset="0"/>
              <a:cs typeface="Arial" pitchFamily="34" charset="0"/>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en-CA">
              <a:latin typeface="Arial" pitchFamily="34" charset="0"/>
              <a:cs typeface="Arial" pitchFamily="34" charset="0"/>
            </a:endParaRPr>
          </a:p>
        </p:txBody>
      </p:sp>
    </p:spTree>
    <p:extLst>
      <p:ext uri="{BB962C8B-B14F-4D97-AF65-F5344CB8AC3E}">
        <p14:creationId xmlns:p14="http://schemas.microsoft.com/office/powerpoint/2010/main" val="19275898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CF74E61A-0ABB-4E0F-AAB5-9644E8CF6AD2}" type="slidenum">
              <a:rPr lang="en-US" smtClean="0">
                <a:latin typeface="Arial" pitchFamily="34" charset="0"/>
                <a:cs typeface="Arial" pitchFamily="34" charset="0"/>
              </a:rPr>
              <a:pPr/>
              <a:t>23</a:t>
            </a:fld>
            <a:endParaRPr lang="en-US">
              <a:latin typeface="Arial" pitchFamily="34" charset="0"/>
              <a:cs typeface="Arial" pitchFamily="34" charset="0"/>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en-CA">
              <a:latin typeface="Arial" pitchFamily="34" charset="0"/>
              <a:cs typeface="Arial" pitchFamily="34" charset="0"/>
            </a:endParaRPr>
          </a:p>
        </p:txBody>
      </p:sp>
    </p:spTree>
    <p:extLst>
      <p:ext uri="{BB962C8B-B14F-4D97-AF65-F5344CB8AC3E}">
        <p14:creationId xmlns:p14="http://schemas.microsoft.com/office/powerpoint/2010/main" val="9290354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CF74E61A-0ABB-4E0F-AAB5-9644E8CF6AD2}" type="slidenum">
              <a:rPr lang="en-US" smtClean="0">
                <a:latin typeface="Arial" pitchFamily="34" charset="0"/>
                <a:cs typeface="Arial" pitchFamily="34" charset="0"/>
              </a:rPr>
              <a:pPr/>
              <a:t>6</a:t>
            </a:fld>
            <a:endParaRPr lang="en-US">
              <a:latin typeface="Arial" pitchFamily="34" charset="0"/>
              <a:cs typeface="Arial" pitchFamily="34" charset="0"/>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en-CA">
              <a:latin typeface="Arial" pitchFamily="34" charset="0"/>
              <a:cs typeface="Arial" pitchFamily="34" charset="0"/>
            </a:endParaRPr>
          </a:p>
        </p:txBody>
      </p:sp>
    </p:spTree>
    <p:extLst>
      <p:ext uri="{BB962C8B-B14F-4D97-AF65-F5344CB8AC3E}">
        <p14:creationId xmlns:p14="http://schemas.microsoft.com/office/powerpoint/2010/main" val="36220849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CF74E61A-0ABB-4E0F-AAB5-9644E8CF6AD2}" type="slidenum">
              <a:rPr lang="en-US" smtClean="0">
                <a:latin typeface="Arial" pitchFamily="34" charset="0"/>
                <a:cs typeface="Arial" pitchFamily="34" charset="0"/>
              </a:rPr>
              <a:pPr/>
              <a:t>24</a:t>
            </a:fld>
            <a:endParaRPr lang="en-US">
              <a:latin typeface="Arial" pitchFamily="34" charset="0"/>
              <a:cs typeface="Arial" pitchFamily="34" charset="0"/>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en-CA">
              <a:latin typeface="Arial" pitchFamily="34" charset="0"/>
              <a:cs typeface="Arial" pitchFamily="34" charset="0"/>
            </a:endParaRPr>
          </a:p>
        </p:txBody>
      </p:sp>
    </p:spTree>
    <p:extLst>
      <p:ext uri="{BB962C8B-B14F-4D97-AF65-F5344CB8AC3E}">
        <p14:creationId xmlns:p14="http://schemas.microsoft.com/office/powerpoint/2010/main" val="22889058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CF74E61A-0ABB-4E0F-AAB5-9644E8CF6AD2}" type="slidenum">
              <a:rPr lang="en-US" smtClean="0">
                <a:latin typeface="Arial" pitchFamily="34" charset="0"/>
                <a:cs typeface="Arial" pitchFamily="34" charset="0"/>
              </a:rPr>
              <a:pPr/>
              <a:t>25</a:t>
            </a:fld>
            <a:endParaRPr lang="en-US">
              <a:latin typeface="Arial" pitchFamily="34" charset="0"/>
              <a:cs typeface="Arial" pitchFamily="34" charset="0"/>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en-CA">
              <a:latin typeface="Arial" pitchFamily="34" charset="0"/>
              <a:cs typeface="Arial" pitchFamily="34" charset="0"/>
            </a:endParaRPr>
          </a:p>
        </p:txBody>
      </p:sp>
    </p:spTree>
    <p:extLst>
      <p:ext uri="{BB962C8B-B14F-4D97-AF65-F5344CB8AC3E}">
        <p14:creationId xmlns:p14="http://schemas.microsoft.com/office/powerpoint/2010/main" val="33489344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CF74E61A-0ABB-4E0F-AAB5-9644E8CF6AD2}" type="slidenum">
              <a:rPr lang="en-US" smtClean="0">
                <a:latin typeface="Arial" pitchFamily="34" charset="0"/>
                <a:cs typeface="Arial" pitchFamily="34" charset="0"/>
              </a:rPr>
              <a:pPr/>
              <a:t>26</a:t>
            </a:fld>
            <a:endParaRPr lang="en-US">
              <a:latin typeface="Arial" pitchFamily="34" charset="0"/>
              <a:cs typeface="Arial" pitchFamily="34" charset="0"/>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en-CA">
              <a:latin typeface="Arial" pitchFamily="34" charset="0"/>
              <a:cs typeface="Arial" pitchFamily="34" charset="0"/>
            </a:endParaRPr>
          </a:p>
        </p:txBody>
      </p:sp>
    </p:spTree>
    <p:extLst>
      <p:ext uri="{BB962C8B-B14F-4D97-AF65-F5344CB8AC3E}">
        <p14:creationId xmlns:p14="http://schemas.microsoft.com/office/powerpoint/2010/main" val="24156762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CF74E61A-0ABB-4E0F-AAB5-9644E8CF6AD2}" type="slidenum">
              <a:rPr lang="en-US" smtClean="0">
                <a:latin typeface="Arial" pitchFamily="34" charset="0"/>
                <a:cs typeface="Arial" pitchFamily="34" charset="0"/>
              </a:rPr>
              <a:pPr/>
              <a:t>27</a:t>
            </a:fld>
            <a:endParaRPr lang="en-US">
              <a:latin typeface="Arial" pitchFamily="34" charset="0"/>
              <a:cs typeface="Arial" pitchFamily="34" charset="0"/>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en-CA">
              <a:latin typeface="Arial" pitchFamily="34" charset="0"/>
              <a:cs typeface="Arial" pitchFamily="34" charset="0"/>
            </a:endParaRPr>
          </a:p>
        </p:txBody>
      </p:sp>
    </p:spTree>
    <p:extLst>
      <p:ext uri="{BB962C8B-B14F-4D97-AF65-F5344CB8AC3E}">
        <p14:creationId xmlns:p14="http://schemas.microsoft.com/office/powerpoint/2010/main" val="38234617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CF74E61A-0ABB-4E0F-AAB5-9644E8CF6AD2}" type="slidenum">
              <a:rPr lang="en-US" smtClean="0">
                <a:latin typeface="Arial" pitchFamily="34" charset="0"/>
                <a:cs typeface="Arial" pitchFamily="34" charset="0"/>
              </a:rPr>
              <a:pPr/>
              <a:t>28</a:t>
            </a:fld>
            <a:endParaRPr lang="en-US">
              <a:latin typeface="Arial" pitchFamily="34" charset="0"/>
              <a:cs typeface="Arial" pitchFamily="34" charset="0"/>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en-CA">
              <a:latin typeface="Arial" pitchFamily="34" charset="0"/>
              <a:cs typeface="Arial" pitchFamily="34" charset="0"/>
            </a:endParaRPr>
          </a:p>
        </p:txBody>
      </p:sp>
    </p:spTree>
    <p:extLst>
      <p:ext uri="{BB962C8B-B14F-4D97-AF65-F5344CB8AC3E}">
        <p14:creationId xmlns:p14="http://schemas.microsoft.com/office/powerpoint/2010/main" val="38912298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CF74E61A-0ABB-4E0F-AAB5-9644E8CF6AD2}" type="slidenum">
              <a:rPr lang="en-US" smtClean="0">
                <a:latin typeface="Arial" pitchFamily="34" charset="0"/>
                <a:cs typeface="Arial" pitchFamily="34" charset="0"/>
              </a:rPr>
              <a:pPr/>
              <a:t>29</a:t>
            </a:fld>
            <a:endParaRPr lang="en-US">
              <a:latin typeface="Arial" pitchFamily="34" charset="0"/>
              <a:cs typeface="Arial" pitchFamily="34" charset="0"/>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en-CA">
              <a:latin typeface="Arial" pitchFamily="34" charset="0"/>
              <a:cs typeface="Arial" pitchFamily="34" charset="0"/>
            </a:endParaRPr>
          </a:p>
        </p:txBody>
      </p:sp>
    </p:spTree>
    <p:extLst>
      <p:ext uri="{BB962C8B-B14F-4D97-AF65-F5344CB8AC3E}">
        <p14:creationId xmlns:p14="http://schemas.microsoft.com/office/powerpoint/2010/main" val="22427794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CF74E61A-0ABB-4E0F-AAB5-9644E8CF6AD2}" type="slidenum">
              <a:rPr lang="en-US" smtClean="0">
                <a:latin typeface="Arial" pitchFamily="34" charset="0"/>
                <a:cs typeface="Arial" pitchFamily="34" charset="0"/>
              </a:rPr>
              <a:pPr/>
              <a:t>30</a:t>
            </a:fld>
            <a:endParaRPr lang="en-US">
              <a:latin typeface="Arial" pitchFamily="34" charset="0"/>
              <a:cs typeface="Arial" pitchFamily="34" charset="0"/>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en-CA">
              <a:latin typeface="Arial" pitchFamily="34" charset="0"/>
              <a:cs typeface="Arial" pitchFamily="34" charset="0"/>
            </a:endParaRPr>
          </a:p>
        </p:txBody>
      </p:sp>
    </p:spTree>
    <p:extLst>
      <p:ext uri="{BB962C8B-B14F-4D97-AF65-F5344CB8AC3E}">
        <p14:creationId xmlns:p14="http://schemas.microsoft.com/office/powerpoint/2010/main" val="13187607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AE52C6-732D-3A62-4688-5565E73A18E8}"/>
            </a:ext>
          </a:extLst>
        </p:cNvPr>
        <p:cNvGrpSpPr/>
        <p:nvPr/>
      </p:nvGrpSpPr>
      <p:grpSpPr>
        <a:xfrm>
          <a:off x="0" y="0"/>
          <a:ext cx="0" cy="0"/>
          <a:chOff x="0" y="0"/>
          <a:chExt cx="0" cy="0"/>
        </a:xfrm>
      </p:grpSpPr>
      <p:sp>
        <p:nvSpPr>
          <p:cNvPr id="11266" name="Rectangle 7">
            <a:extLst>
              <a:ext uri="{FF2B5EF4-FFF2-40B4-BE49-F238E27FC236}">
                <a16:creationId xmlns:a16="http://schemas.microsoft.com/office/drawing/2014/main" id="{D1168251-5BCE-0AF7-260C-189CC2EBAB55}"/>
              </a:ext>
            </a:extLst>
          </p:cNvPr>
          <p:cNvSpPr>
            <a:spLocks noGrp="1" noChangeArrowheads="1"/>
          </p:cNvSpPr>
          <p:nvPr>
            <p:ph type="sldNum" sz="quarter" idx="5"/>
          </p:nvPr>
        </p:nvSpPr>
        <p:spPr>
          <a:noFill/>
        </p:spPr>
        <p:txBody>
          <a:bodyPr/>
          <a:lstStyle/>
          <a:p>
            <a:fld id="{CF74E61A-0ABB-4E0F-AAB5-9644E8CF6AD2}" type="slidenum">
              <a:rPr lang="en-US" smtClean="0">
                <a:latin typeface="Arial" pitchFamily="34" charset="0"/>
                <a:cs typeface="Arial" pitchFamily="34" charset="0"/>
              </a:rPr>
              <a:pPr/>
              <a:t>31</a:t>
            </a:fld>
            <a:endParaRPr lang="en-US">
              <a:latin typeface="Arial" pitchFamily="34" charset="0"/>
              <a:cs typeface="Arial" pitchFamily="34" charset="0"/>
            </a:endParaRPr>
          </a:p>
        </p:txBody>
      </p:sp>
      <p:sp>
        <p:nvSpPr>
          <p:cNvPr id="11267" name="Rectangle 2">
            <a:extLst>
              <a:ext uri="{FF2B5EF4-FFF2-40B4-BE49-F238E27FC236}">
                <a16:creationId xmlns:a16="http://schemas.microsoft.com/office/drawing/2014/main" id="{EE8DDB65-D97F-117A-5E52-C8D7AB254FDC}"/>
              </a:ext>
            </a:extLst>
          </p:cNvPr>
          <p:cNvSpPr>
            <a:spLocks noGrp="1" noRot="1" noChangeAspect="1" noChangeArrowheads="1" noTextEdit="1"/>
          </p:cNvSpPr>
          <p:nvPr>
            <p:ph type="sldImg"/>
          </p:nvPr>
        </p:nvSpPr>
        <p:spPr>
          <a:ln/>
        </p:spPr>
      </p:sp>
      <p:sp>
        <p:nvSpPr>
          <p:cNvPr id="11268" name="Rectangle 3">
            <a:extLst>
              <a:ext uri="{FF2B5EF4-FFF2-40B4-BE49-F238E27FC236}">
                <a16:creationId xmlns:a16="http://schemas.microsoft.com/office/drawing/2014/main" id="{CEFB2935-40FF-8A91-28BC-AEB088E6CFFB}"/>
              </a:ext>
            </a:extLst>
          </p:cNvPr>
          <p:cNvSpPr>
            <a:spLocks noGrp="1" noChangeArrowheads="1"/>
          </p:cNvSpPr>
          <p:nvPr>
            <p:ph type="body" idx="1"/>
          </p:nvPr>
        </p:nvSpPr>
        <p:spPr>
          <a:noFill/>
          <a:ln/>
        </p:spPr>
        <p:txBody>
          <a:bodyPr/>
          <a:lstStyle/>
          <a:p>
            <a:pPr eaLnBrk="1" hangingPunct="1"/>
            <a:endParaRPr lang="en-CA">
              <a:latin typeface="Arial" pitchFamily="34" charset="0"/>
              <a:cs typeface="Arial" pitchFamily="34" charset="0"/>
            </a:endParaRPr>
          </a:p>
        </p:txBody>
      </p:sp>
    </p:spTree>
    <p:extLst>
      <p:ext uri="{BB962C8B-B14F-4D97-AF65-F5344CB8AC3E}">
        <p14:creationId xmlns:p14="http://schemas.microsoft.com/office/powerpoint/2010/main" val="13021444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AA0181-F112-211E-42A3-A8F524351377}"/>
            </a:ext>
          </a:extLst>
        </p:cNvPr>
        <p:cNvGrpSpPr/>
        <p:nvPr/>
      </p:nvGrpSpPr>
      <p:grpSpPr>
        <a:xfrm>
          <a:off x="0" y="0"/>
          <a:ext cx="0" cy="0"/>
          <a:chOff x="0" y="0"/>
          <a:chExt cx="0" cy="0"/>
        </a:xfrm>
      </p:grpSpPr>
      <p:sp>
        <p:nvSpPr>
          <p:cNvPr id="11266" name="Rectangle 7">
            <a:extLst>
              <a:ext uri="{FF2B5EF4-FFF2-40B4-BE49-F238E27FC236}">
                <a16:creationId xmlns:a16="http://schemas.microsoft.com/office/drawing/2014/main" id="{C33FCD59-78EE-817D-337E-1748F0A0326D}"/>
              </a:ext>
            </a:extLst>
          </p:cNvPr>
          <p:cNvSpPr>
            <a:spLocks noGrp="1" noChangeArrowheads="1"/>
          </p:cNvSpPr>
          <p:nvPr>
            <p:ph type="sldNum" sz="quarter" idx="5"/>
          </p:nvPr>
        </p:nvSpPr>
        <p:spPr>
          <a:noFill/>
        </p:spPr>
        <p:txBody>
          <a:bodyPr/>
          <a:lstStyle/>
          <a:p>
            <a:fld id="{CF74E61A-0ABB-4E0F-AAB5-9644E8CF6AD2}" type="slidenum">
              <a:rPr lang="en-US" smtClean="0">
                <a:latin typeface="Arial" pitchFamily="34" charset="0"/>
                <a:cs typeface="Arial" pitchFamily="34" charset="0"/>
              </a:rPr>
              <a:pPr/>
              <a:t>32</a:t>
            </a:fld>
            <a:endParaRPr lang="en-US">
              <a:latin typeface="Arial" pitchFamily="34" charset="0"/>
              <a:cs typeface="Arial" pitchFamily="34" charset="0"/>
            </a:endParaRPr>
          </a:p>
        </p:txBody>
      </p:sp>
      <p:sp>
        <p:nvSpPr>
          <p:cNvPr id="11267" name="Rectangle 2">
            <a:extLst>
              <a:ext uri="{FF2B5EF4-FFF2-40B4-BE49-F238E27FC236}">
                <a16:creationId xmlns:a16="http://schemas.microsoft.com/office/drawing/2014/main" id="{41A56101-F7CD-DAFE-D3DD-B674DFA69DCE}"/>
              </a:ext>
            </a:extLst>
          </p:cNvPr>
          <p:cNvSpPr>
            <a:spLocks noGrp="1" noRot="1" noChangeAspect="1" noChangeArrowheads="1" noTextEdit="1"/>
          </p:cNvSpPr>
          <p:nvPr>
            <p:ph type="sldImg"/>
          </p:nvPr>
        </p:nvSpPr>
        <p:spPr>
          <a:ln/>
        </p:spPr>
      </p:sp>
      <p:sp>
        <p:nvSpPr>
          <p:cNvPr id="11268" name="Rectangle 3">
            <a:extLst>
              <a:ext uri="{FF2B5EF4-FFF2-40B4-BE49-F238E27FC236}">
                <a16:creationId xmlns:a16="http://schemas.microsoft.com/office/drawing/2014/main" id="{16E5BC6D-2614-DABB-00AB-16096D4CEB97}"/>
              </a:ext>
            </a:extLst>
          </p:cNvPr>
          <p:cNvSpPr>
            <a:spLocks noGrp="1" noChangeArrowheads="1"/>
          </p:cNvSpPr>
          <p:nvPr>
            <p:ph type="body" idx="1"/>
          </p:nvPr>
        </p:nvSpPr>
        <p:spPr>
          <a:noFill/>
          <a:ln/>
        </p:spPr>
        <p:txBody>
          <a:bodyPr/>
          <a:lstStyle/>
          <a:p>
            <a:pPr eaLnBrk="1" hangingPunct="1"/>
            <a:endParaRPr lang="en-CA">
              <a:latin typeface="Arial" pitchFamily="34" charset="0"/>
              <a:cs typeface="Arial" pitchFamily="34" charset="0"/>
            </a:endParaRPr>
          </a:p>
        </p:txBody>
      </p:sp>
    </p:spTree>
    <p:extLst>
      <p:ext uri="{BB962C8B-B14F-4D97-AF65-F5344CB8AC3E}">
        <p14:creationId xmlns:p14="http://schemas.microsoft.com/office/powerpoint/2010/main" val="26243840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9844C3-128C-8621-6446-A57D84001A5B}"/>
            </a:ext>
          </a:extLst>
        </p:cNvPr>
        <p:cNvGrpSpPr/>
        <p:nvPr/>
      </p:nvGrpSpPr>
      <p:grpSpPr>
        <a:xfrm>
          <a:off x="0" y="0"/>
          <a:ext cx="0" cy="0"/>
          <a:chOff x="0" y="0"/>
          <a:chExt cx="0" cy="0"/>
        </a:xfrm>
      </p:grpSpPr>
      <p:sp>
        <p:nvSpPr>
          <p:cNvPr id="11266" name="Rectangle 7">
            <a:extLst>
              <a:ext uri="{FF2B5EF4-FFF2-40B4-BE49-F238E27FC236}">
                <a16:creationId xmlns:a16="http://schemas.microsoft.com/office/drawing/2014/main" id="{386CD5F3-88DB-55C3-1431-002A08E4242C}"/>
              </a:ext>
            </a:extLst>
          </p:cNvPr>
          <p:cNvSpPr>
            <a:spLocks noGrp="1" noChangeArrowheads="1"/>
          </p:cNvSpPr>
          <p:nvPr>
            <p:ph type="sldNum" sz="quarter" idx="5"/>
          </p:nvPr>
        </p:nvSpPr>
        <p:spPr>
          <a:noFill/>
        </p:spPr>
        <p:txBody>
          <a:bodyPr/>
          <a:lstStyle/>
          <a:p>
            <a:fld id="{CF74E61A-0ABB-4E0F-AAB5-9644E8CF6AD2}" type="slidenum">
              <a:rPr lang="en-US" smtClean="0">
                <a:latin typeface="Arial" pitchFamily="34" charset="0"/>
                <a:cs typeface="Arial" pitchFamily="34" charset="0"/>
              </a:rPr>
              <a:pPr/>
              <a:t>33</a:t>
            </a:fld>
            <a:endParaRPr lang="en-US">
              <a:latin typeface="Arial" pitchFamily="34" charset="0"/>
              <a:cs typeface="Arial" pitchFamily="34" charset="0"/>
            </a:endParaRPr>
          </a:p>
        </p:txBody>
      </p:sp>
      <p:sp>
        <p:nvSpPr>
          <p:cNvPr id="11267" name="Rectangle 2">
            <a:extLst>
              <a:ext uri="{FF2B5EF4-FFF2-40B4-BE49-F238E27FC236}">
                <a16:creationId xmlns:a16="http://schemas.microsoft.com/office/drawing/2014/main" id="{426EC20D-D3D6-315D-4137-66F9368572BA}"/>
              </a:ext>
            </a:extLst>
          </p:cNvPr>
          <p:cNvSpPr>
            <a:spLocks noGrp="1" noRot="1" noChangeAspect="1" noChangeArrowheads="1" noTextEdit="1"/>
          </p:cNvSpPr>
          <p:nvPr>
            <p:ph type="sldImg"/>
          </p:nvPr>
        </p:nvSpPr>
        <p:spPr>
          <a:ln/>
        </p:spPr>
      </p:sp>
      <p:sp>
        <p:nvSpPr>
          <p:cNvPr id="11268" name="Rectangle 3">
            <a:extLst>
              <a:ext uri="{FF2B5EF4-FFF2-40B4-BE49-F238E27FC236}">
                <a16:creationId xmlns:a16="http://schemas.microsoft.com/office/drawing/2014/main" id="{3142B167-C148-29DE-19D3-FAACA5639B8E}"/>
              </a:ext>
            </a:extLst>
          </p:cNvPr>
          <p:cNvSpPr>
            <a:spLocks noGrp="1" noChangeArrowheads="1"/>
          </p:cNvSpPr>
          <p:nvPr>
            <p:ph type="body" idx="1"/>
          </p:nvPr>
        </p:nvSpPr>
        <p:spPr>
          <a:noFill/>
          <a:ln/>
        </p:spPr>
        <p:txBody>
          <a:bodyPr/>
          <a:lstStyle/>
          <a:p>
            <a:pPr eaLnBrk="1" hangingPunct="1"/>
            <a:endParaRPr lang="en-CA">
              <a:latin typeface="Arial" pitchFamily="34" charset="0"/>
              <a:cs typeface="Arial" pitchFamily="34" charset="0"/>
            </a:endParaRPr>
          </a:p>
        </p:txBody>
      </p:sp>
    </p:spTree>
    <p:extLst>
      <p:ext uri="{BB962C8B-B14F-4D97-AF65-F5344CB8AC3E}">
        <p14:creationId xmlns:p14="http://schemas.microsoft.com/office/powerpoint/2010/main" val="217892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CF74E61A-0ABB-4E0F-AAB5-9644E8CF6AD2}" type="slidenum">
              <a:rPr lang="en-US" smtClean="0">
                <a:latin typeface="Arial" pitchFamily="34" charset="0"/>
                <a:cs typeface="Arial" pitchFamily="34" charset="0"/>
              </a:rPr>
              <a:pPr/>
              <a:t>7</a:t>
            </a:fld>
            <a:endParaRPr lang="en-US">
              <a:latin typeface="Arial" pitchFamily="34" charset="0"/>
              <a:cs typeface="Arial" pitchFamily="34" charset="0"/>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en-CA">
              <a:latin typeface="Arial" pitchFamily="34" charset="0"/>
              <a:cs typeface="Arial" pitchFamily="34" charset="0"/>
            </a:endParaRPr>
          </a:p>
        </p:txBody>
      </p:sp>
    </p:spTree>
    <p:extLst>
      <p:ext uri="{BB962C8B-B14F-4D97-AF65-F5344CB8AC3E}">
        <p14:creationId xmlns:p14="http://schemas.microsoft.com/office/powerpoint/2010/main" val="2571729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CF74E61A-0ABB-4E0F-AAB5-9644E8CF6AD2}" type="slidenum">
              <a:rPr lang="en-US" smtClean="0">
                <a:latin typeface="Arial" pitchFamily="34" charset="0"/>
                <a:cs typeface="Arial" pitchFamily="34" charset="0"/>
              </a:rPr>
              <a:pPr/>
              <a:t>34</a:t>
            </a:fld>
            <a:endParaRPr lang="en-US">
              <a:latin typeface="Arial" pitchFamily="34" charset="0"/>
              <a:cs typeface="Arial" pitchFamily="34" charset="0"/>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en-CA">
              <a:latin typeface="Arial" pitchFamily="34" charset="0"/>
              <a:cs typeface="Arial" pitchFamily="34" charset="0"/>
            </a:endParaRPr>
          </a:p>
        </p:txBody>
      </p:sp>
    </p:spTree>
    <p:extLst>
      <p:ext uri="{BB962C8B-B14F-4D97-AF65-F5344CB8AC3E}">
        <p14:creationId xmlns:p14="http://schemas.microsoft.com/office/powerpoint/2010/main" val="1019229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CF74E61A-0ABB-4E0F-AAB5-9644E8CF6AD2}" type="slidenum">
              <a:rPr lang="en-US" smtClean="0">
                <a:latin typeface="Arial" pitchFamily="34" charset="0"/>
                <a:cs typeface="Arial" pitchFamily="34" charset="0"/>
              </a:rPr>
              <a:pPr/>
              <a:t>8</a:t>
            </a:fld>
            <a:endParaRPr lang="en-US">
              <a:latin typeface="Arial" pitchFamily="34" charset="0"/>
              <a:cs typeface="Arial" pitchFamily="34" charset="0"/>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en-CA">
              <a:latin typeface="Arial" pitchFamily="34" charset="0"/>
              <a:cs typeface="Arial" pitchFamily="34" charset="0"/>
            </a:endParaRPr>
          </a:p>
        </p:txBody>
      </p:sp>
    </p:spTree>
    <p:extLst>
      <p:ext uri="{BB962C8B-B14F-4D97-AF65-F5344CB8AC3E}">
        <p14:creationId xmlns:p14="http://schemas.microsoft.com/office/powerpoint/2010/main" val="10147249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CF74E61A-0ABB-4E0F-AAB5-9644E8CF6AD2}" type="slidenum">
              <a:rPr lang="en-US" smtClean="0">
                <a:latin typeface="Arial" pitchFamily="34" charset="0"/>
                <a:cs typeface="Arial" pitchFamily="34" charset="0"/>
              </a:rPr>
              <a:pPr/>
              <a:t>9</a:t>
            </a:fld>
            <a:endParaRPr lang="en-US">
              <a:latin typeface="Arial" pitchFamily="34" charset="0"/>
              <a:cs typeface="Arial" pitchFamily="34" charset="0"/>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en-CA">
              <a:latin typeface="Arial" pitchFamily="34" charset="0"/>
              <a:cs typeface="Arial" pitchFamily="34" charset="0"/>
            </a:endParaRPr>
          </a:p>
        </p:txBody>
      </p:sp>
    </p:spTree>
    <p:extLst>
      <p:ext uri="{BB962C8B-B14F-4D97-AF65-F5344CB8AC3E}">
        <p14:creationId xmlns:p14="http://schemas.microsoft.com/office/powerpoint/2010/main" val="11160852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CF74E61A-0ABB-4E0F-AAB5-9644E8CF6AD2}" type="slidenum">
              <a:rPr lang="en-US" smtClean="0">
                <a:latin typeface="Arial" pitchFamily="34" charset="0"/>
                <a:cs typeface="Arial" pitchFamily="34" charset="0"/>
              </a:rPr>
              <a:pPr/>
              <a:t>10</a:t>
            </a:fld>
            <a:endParaRPr lang="en-US">
              <a:latin typeface="Arial" pitchFamily="34" charset="0"/>
              <a:cs typeface="Arial" pitchFamily="34" charset="0"/>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en-CA">
              <a:latin typeface="Arial" pitchFamily="34" charset="0"/>
              <a:cs typeface="Arial" pitchFamily="34" charset="0"/>
            </a:endParaRPr>
          </a:p>
        </p:txBody>
      </p:sp>
    </p:spTree>
    <p:extLst>
      <p:ext uri="{BB962C8B-B14F-4D97-AF65-F5344CB8AC3E}">
        <p14:creationId xmlns:p14="http://schemas.microsoft.com/office/powerpoint/2010/main" val="41627158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CF74E61A-0ABB-4E0F-AAB5-9644E8CF6AD2}" type="slidenum">
              <a:rPr lang="en-US" smtClean="0">
                <a:latin typeface="Arial" pitchFamily="34" charset="0"/>
                <a:cs typeface="Arial" pitchFamily="34" charset="0"/>
              </a:rPr>
              <a:pPr/>
              <a:t>11</a:t>
            </a:fld>
            <a:endParaRPr lang="en-US">
              <a:latin typeface="Arial" pitchFamily="34" charset="0"/>
              <a:cs typeface="Arial" pitchFamily="34" charset="0"/>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en-CA">
              <a:latin typeface="Arial" pitchFamily="34" charset="0"/>
              <a:cs typeface="Arial" pitchFamily="34" charset="0"/>
            </a:endParaRPr>
          </a:p>
        </p:txBody>
      </p:sp>
    </p:spTree>
    <p:extLst>
      <p:ext uri="{BB962C8B-B14F-4D97-AF65-F5344CB8AC3E}">
        <p14:creationId xmlns:p14="http://schemas.microsoft.com/office/powerpoint/2010/main" val="33227160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CF74E61A-0ABB-4E0F-AAB5-9644E8CF6AD2}" type="slidenum">
              <a:rPr lang="en-US" smtClean="0">
                <a:latin typeface="Arial" pitchFamily="34" charset="0"/>
                <a:cs typeface="Arial" pitchFamily="34" charset="0"/>
              </a:rPr>
              <a:pPr/>
              <a:t>12</a:t>
            </a:fld>
            <a:endParaRPr lang="en-US">
              <a:latin typeface="Arial" pitchFamily="34" charset="0"/>
              <a:cs typeface="Arial" pitchFamily="34" charset="0"/>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en-CA">
              <a:latin typeface="Arial" pitchFamily="34" charset="0"/>
              <a:cs typeface="Arial" pitchFamily="34" charset="0"/>
            </a:endParaRPr>
          </a:p>
        </p:txBody>
      </p:sp>
    </p:spTree>
    <p:extLst>
      <p:ext uri="{BB962C8B-B14F-4D97-AF65-F5344CB8AC3E}">
        <p14:creationId xmlns:p14="http://schemas.microsoft.com/office/powerpoint/2010/main" val="35103767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CF74E61A-0ABB-4E0F-AAB5-9644E8CF6AD2}" type="slidenum">
              <a:rPr lang="en-US" smtClean="0">
                <a:latin typeface="Arial" pitchFamily="34" charset="0"/>
                <a:cs typeface="Arial" pitchFamily="34" charset="0"/>
              </a:rPr>
              <a:pPr/>
              <a:t>13</a:t>
            </a:fld>
            <a:endParaRPr lang="en-US">
              <a:latin typeface="Arial" pitchFamily="34" charset="0"/>
              <a:cs typeface="Arial" pitchFamily="34" charset="0"/>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endParaRPr lang="en-CA">
              <a:latin typeface="Arial" pitchFamily="34" charset="0"/>
              <a:cs typeface="Arial" pitchFamily="34" charset="0"/>
            </a:endParaRPr>
          </a:p>
        </p:txBody>
      </p:sp>
    </p:spTree>
    <p:extLst>
      <p:ext uri="{BB962C8B-B14F-4D97-AF65-F5344CB8AC3E}">
        <p14:creationId xmlns:p14="http://schemas.microsoft.com/office/powerpoint/2010/main" val="25447071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22188"/>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7702E401-0B45-4374-AD5C-20A6CF020066}"/>
              </a:ext>
            </a:extLst>
          </p:cNvPr>
          <p:cNvSpPr>
            <a:spLocks noGrp="1"/>
          </p:cNvSpPr>
          <p:nvPr>
            <p:ph type="title"/>
          </p:nvPr>
        </p:nvSpPr>
        <p:spPr>
          <a:xfrm>
            <a:off x="457200" y="975518"/>
            <a:ext cx="8229600" cy="686095"/>
          </a:xfrm>
          <a:prstGeom prst="rect">
            <a:avLst/>
          </a:prstGeom>
        </p:spPr>
        <p:txBody>
          <a:bodyPr/>
          <a:lstStyle/>
          <a:p>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noChangeArrowheads="1"/>
          </p:cNvSpPr>
          <p:nvPr>
            <p:ph type="dt" sz="half" idx="10"/>
          </p:nvPr>
        </p:nvSpPr>
        <p:spPr>
          <a:ln/>
        </p:spPr>
        <p:txBody>
          <a:bodyPr/>
          <a:lstStyle>
            <a:lvl1pPr>
              <a:defRPr/>
            </a:lvl1pPr>
          </a:lstStyle>
          <a:p>
            <a:pPr>
              <a:defRPr/>
            </a:pPr>
            <a:fld id="{8061FADE-CE24-4D0F-9F06-385F78F9B9B7}" type="datetime1">
              <a:rPr lang="en-US"/>
              <a:pPr>
                <a:defRPr/>
              </a:pPr>
              <a:t>10/24/2025</a:t>
            </a:fld>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fld id="{3E384A0B-6F46-422B-89F0-7EB68C363B1B}" type="datetime1">
              <a:rPr lang="en-US"/>
              <a:pPr>
                <a:defRPr/>
              </a:pPr>
              <a:t>10/24/2025</a:t>
            </a:fld>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fld id="{500753E1-A23D-4465-A43F-DB2A7CA11211}" type="datetime1">
              <a:rPr lang="en-US"/>
              <a:pPr>
                <a:defRPr/>
              </a:pPr>
              <a:t>10/24/2025</a:t>
            </a:fld>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fld id="{FD1C1DF8-16B2-40A2-B1DA-439F0BA3ABAA}" type="datetime1">
              <a:rPr lang="en-US"/>
              <a:pPr>
                <a:defRPr/>
              </a:pPr>
              <a:t>10/24/2025</a:t>
            </a:fld>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fld id="{50B4F44C-789F-4BAF-8461-E6BA9B254062}" type="datetime1">
              <a:rPr lang="en-US"/>
              <a:pPr>
                <a:defRPr/>
              </a:pPr>
              <a:t>10/24/2025</a:t>
            </a:fld>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fld id="{6C0E73BA-0BC2-4E4B-A217-504DFDB9F320}" type="datetime1">
              <a:rPr lang="en-US"/>
              <a:pPr>
                <a:defRPr/>
              </a:pPr>
              <a:t>10/24/2025</a:t>
            </a:fld>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fld id="{BD014CD5-19DB-4A08-B545-7AA380B93F39}" type="datetime1">
              <a:rPr lang="en-US"/>
              <a:pPr>
                <a:defRPr/>
              </a:pPr>
              <a:t>10/24/2025</a:t>
            </a:fld>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5230F0E3-F993-4DC4-B433-E6F4BC7B3743}" type="datetime1">
              <a:rPr lang="en-US"/>
              <a:pPr>
                <a:defRPr/>
              </a:pPr>
              <a:t>10/24/2025</a:t>
            </a:fld>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CCBE820D-EAC9-46C6-8C7E-4E93F95BAB53}" type="datetime1">
              <a:rPr lang="en-US"/>
              <a:pPr>
                <a:defRPr/>
              </a:pPr>
              <a:t>10/24/2025</a:t>
            </a:fld>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fld id="{8DA464F2-8826-40FD-ABF5-EF1C71EA8E8B}" type="datetime1">
              <a:rPr lang="en-US"/>
              <a:pPr>
                <a:defRPr/>
              </a:pPr>
              <a:t>10/24/2025</a:t>
            </a:fld>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B8E6E-1938-4932-E9BB-BAA50E7021EF}"/>
              </a:ext>
            </a:extLst>
          </p:cNvPr>
          <p:cNvSpPr>
            <a:spLocks noGrp="1"/>
          </p:cNvSpPr>
          <p:nvPr>
            <p:ph type="title"/>
          </p:nvPr>
        </p:nvSpPr>
        <p:spPr>
          <a:xfrm>
            <a:off x="628650" y="457200"/>
            <a:ext cx="7886700" cy="1325563"/>
          </a:xfrm>
          <a:prstGeom prst="rect">
            <a:avLst/>
          </a:prstGeom>
        </p:spPr>
        <p:txBody>
          <a:bodyPr/>
          <a:lstStyle/>
          <a:p>
            <a:r>
              <a:rPr lang="en-US" dirty="0"/>
              <a:t>Click to edit Master title style</a:t>
            </a:r>
            <a:endParaRPr lang="en-CA" dirty="0"/>
          </a:p>
        </p:txBody>
      </p:sp>
    </p:spTree>
    <p:extLst>
      <p:ext uri="{BB962C8B-B14F-4D97-AF65-F5344CB8AC3E}">
        <p14:creationId xmlns:p14="http://schemas.microsoft.com/office/powerpoint/2010/main" val="9891299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fld id="{1AE8BC57-5D82-46ED-84A4-DA4EF7B83D24}" type="datetime1">
              <a:rPr lang="en-US"/>
              <a:pPr>
                <a:defRPr/>
              </a:pPr>
              <a:t>10/24/2025</a:t>
            </a:fld>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itle 3">
            <a:extLst>
              <a:ext uri="{FF2B5EF4-FFF2-40B4-BE49-F238E27FC236}">
                <a16:creationId xmlns:a16="http://schemas.microsoft.com/office/drawing/2014/main" id="{30E76E59-7AF5-557D-A036-07AAF2B61908}"/>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endParaRPr lang="en-C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69710" y="990599"/>
            <a:ext cx="8217090" cy="822869"/>
          </a:xfrm>
          <a:prstGeom prst="rect">
            <a:avLst/>
          </a:prstGeom>
        </p:spPr>
        <p:txBody>
          <a:bodyPr/>
          <a:lstStyle/>
          <a:p>
            <a:r>
              <a:rPr lang="en-US" dirty="0"/>
              <a:t>Click to edit Master title style</a:t>
            </a:r>
          </a:p>
        </p:txBody>
      </p:sp>
      <p:sp>
        <p:nvSpPr>
          <p:cNvPr id="3" name="Content Placeholder 2"/>
          <p:cNvSpPr>
            <a:spLocks noGrp="1"/>
          </p:cNvSpPr>
          <p:nvPr>
            <p:ph sz="half" idx="1"/>
          </p:nvPr>
        </p:nvSpPr>
        <p:spPr>
          <a:xfrm>
            <a:off x="457200" y="1813469"/>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13469"/>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DD4E4A18-56F9-4A0F-A30D-35032E04183B}"/>
              </a:ext>
            </a:extLst>
          </p:cNvPr>
          <p:cNvSpPr>
            <a:spLocks noGrp="1" noChangeArrowheads="1"/>
          </p:cNvSpPr>
          <p:nvPr>
            <p:ph type="ftr" sz="quarter" idx="11"/>
          </p:nvPr>
        </p:nvSpPr>
        <p:spPr>
          <a:xfrm>
            <a:off x="6096000" y="6446043"/>
            <a:ext cx="2286000" cy="274637"/>
          </a:xfrm>
          <a:prstGeom prst="rect">
            <a:avLst/>
          </a:prstGeom>
          <a:ln/>
        </p:spPr>
        <p:txBody>
          <a:bodyPr/>
          <a:lstStyle>
            <a:lvl1pPr marL="0" marR="0" indent="0" algn="l" defTabSz="914400" rtl="0" eaLnBrk="1" fontAlgn="base" latinLnBrk="0" hangingPunct="1">
              <a:lnSpc>
                <a:spcPct val="100000"/>
              </a:lnSpc>
              <a:spcBef>
                <a:spcPct val="50000"/>
              </a:spcBef>
              <a:spcAft>
                <a:spcPct val="0"/>
              </a:spcAft>
              <a:buClrTx/>
              <a:buSzTx/>
              <a:buFontTx/>
              <a:buNone/>
              <a:tabLst/>
              <a:defRPr/>
            </a:lvl1pPr>
          </a:lstStyle>
          <a:p>
            <a:pPr algn="r"/>
            <a:r>
              <a:rPr lang="en-CA" sz="1000" b="1" dirty="0">
                <a:solidFill>
                  <a:srgbClr val="FF0000"/>
                </a:solidFill>
                <a:latin typeface="Century Gothic" pitchFamily="34" charset="0"/>
              </a:rPr>
              <a:t>Canadian Cancer Statistics 2019</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5">
            <a:extLst>
              <a:ext uri="{FF2B5EF4-FFF2-40B4-BE49-F238E27FC236}">
                <a16:creationId xmlns:a16="http://schemas.microsoft.com/office/drawing/2014/main" id="{993FF93B-8E8B-4FF4-841E-1531FAA993BF}"/>
              </a:ext>
            </a:extLst>
          </p:cNvPr>
          <p:cNvSpPr>
            <a:spLocks noGrp="1" noChangeArrowheads="1"/>
          </p:cNvSpPr>
          <p:nvPr>
            <p:ph type="ftr" sz="quarter" idx="11"/>
          </p:nvPr>
        </p:nvSpPr>
        <p:spPr>
          <a:xfrm>
            <a:off x="6096000" y="6308725"/>
            <a:ext cx="2286000" cy="274637"/>
          </a:xfrm>
          <a:prstGeom prst="rect">
            <a:avLst/>
          </a:prstGeom>
          <a:ln/>
        </p:spPr>
        <p:txBody>
          <a:bodyPr/>
          <a:lstStyle>
            <a:lvl1pPr marL="0" marR="0" indent="0" algn="l" defTabSz="914400" rtl="0" eaLnBrk="1" fontAlgn="base" latinLnBrk="0" hangingPunct="1">
              <a:lnSpc>
                <a:spcPct val="100000"/>
              </a:lnSpc>
              <a:spcBef>
                <a:spcPct val="50000"/>
              </a:spcBef>
              <a:spcAft>
                <a:spcPct val="0"/>
              </a:spcAft>
              <a:buClrTx/>
              <a:buSzTx/>
              <a:buFontTx/>
              <a:buNone/>
              <a:tabLst/>
              <a:defRPr/>
            </a:lvl1pPr>
          </a:lstStyle>
          <a:p>
            <a:pPr algn="r"/>
            <a:r>
              <a:rPr lang="en-CA" sz="1000" b="1" dirty="0">
                <a:solidFill>
                  <a:srgbClr val="FF0000"/>
                </a:solidFill>
                <a:latin typeface="Century Gothic" pitchFamily="34" charset="0"/>
              </a:rPr>
              <a:t>Canadian Cancer Statistics 2019</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1143000"/>
          </a:xfrm>
          <a:prstGeom prst="rect">
            <a:avLst/>
          </a:prstGeom>
        </p:spPr>
        <p:txBody>
          <a:bodyPr/>
          <a:lstStyle/>
          <a:p>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06DD4CE-FFCD-F609-D4E5-4D473AC183B3}"/>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endParaRPr lang="en-C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3913" y="955343"/>
            <a:ext cx="5111750" cy="521176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565600" y="990705"/>
            <a:ext cx="3008313" cy="5176401"/>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image" Target="../media/image3.jpe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with low confidence">
            <a:extLst>
              <a:ext uri="{FF2B5EF4-FFF2-40B4-BE49-F238E27FC236}">
                <a16:creationId xmlns:a16="http://schemas.microsoft.com/office/drawing/2014/main" id="{F1F32DAB-6086-414B-A80E-9FFAC03AEADB}"/>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81000" y="36100"/>
            <a:ext cx="2057400" cy="1033984"/>
          </a:xfrm>
          <a:prstGeom prst="rect">
            <a:avLst/>
          </a:prstGeom>
        </p:spPr>
      </p:pic>
      <p:pic>
        <p:nvPicPr>
          <p:cNvPr id="3" name="Picture 2">
            <a:extLst>
              <a:ext uri="{FF2B5EF4-FFF2-40B4-BE49-F238E27FC236}">
                <a16:creationId xmlns:a16="http://schemas.microsoft.com/office/drawing/2014/main" id="{2B175453-A424-403F-B69A-AB7AD93302CA}"/>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638800" y="457200"/>
            <a:ext cx="3241548" cy="348996"/>
          </a:xfrm>
          <a:prstGeom prst="rect">
            <a:avLst/>
          </a:prstGeom>
        </p:spPr>
      </p:pic>
      <p:sp>
        <p:nvSpPr>
          <p:cNvPr id="2" name="Text Box 6">
            <a:extLst>
              <a:ext uri="{FF2B5EF4-FFF2-40B4-BE49-F238E27FC236}">
                <a16:creationId xmlns:a16="http://schemas.microsoft.com/office/drawing/2014/main" id="{42704EFA-C1FB-9B02-B6A6-945EA90380E4}"/>
              </a:ext>
            </a:extLst>
          </p:cNvPr>
          <p:cNvSpPr txBox="1">
            <a:spLocks noChangeArrowheads="1"/>
          </p:cNvSpPr>
          <p:nvPr userDrawn="1"/>
        </p:nvSpPr>
        <p:spPr bwMode="auto">
          <a:xfrm>
            <a:off x="4948074" y="99344"/>
            <a:ext cx="3962400" cy="307777"/>
          </a:xfrm>
          <a:prstGeom prst="rect">
            <a:avLst/>
          </a:prstGeom>
          <a:noFill/>
          <a:ln w="9525">
            <a:noFill/>
            <a:miter lim="800000"/>
            <a:headEnd/>
            <a:tailEnd/>
          </a:ln>
        </p:spPr>
        <p:txBody>
          <a:bodyPr wrap="square">
            <a:spAutoFit/>
          </a:bodyPr>
          <a:lstStyle/>
          <a:p>
            <a:pPr marL="0" marR="0">
              <a:spcBef>
                <a:spcPts val="0"/>
              </a:spcBef>
              <a:spcAft>
                <a:spcPts val="0"/>
              </a:spcAft>
            </a:pPr>
            <a:r>
              <a:rPr lang="fr-CA" sz="1400" b="1" kern="0" dirty="0">
                <a:solidFill>
                  <a:schemeClr val="accent5">
                    <a:lumMod val="50000"/>
                  </a:schemeClr>
                </a:solidFill>
                <a:effectLst/>
                <a:latin typeface="Century Gothic" panose="020B0502020202020204" pitchFamily="34" charset="0"/>
                <a:ea typeface="Yu Gothic Light" panose="020B0300000000000000" pitchFamily="34" charset="-128"/>
                <a:cs typeface="Times New Roman" panose="02020603050405020304" pitchFamily="18" charset="0"/>
              </a:rPr>
              <a:t>Statistiques canadiennes sur le cancer 2025</a:t>
            </a:r>
            <a:endParaRPr lang="en-US" sz="1400" b="1" kern="0" dirty="0">
              <a:solidFill>
                <a:schemeClr val="accent5">
                  <a:lumMod val="50000"/>
                </a:schemeClr>
              </a:solidFill>
              <a:effectLst/>
              <a:latin typeface="Century Gothic" panose="020B0502020202020204" pitchFamily="34" charset="0"/>
              <a:ea typeface="Yu Gothic Light" panose="020B0300000000000000" pitchFamily="34" charset="-128"/>
              <a:cs typeface="Times New Roman" panose="02020603050405020304" pitchFamily="18" charset="0"/>
            </a:endParaRPr>
          </a:p>
        </p:txBody>
      </p:sp>
    </p:spTree>
  </p:cSld>
  <p:clrMap bg1="lt1" tx1="dk1" bg2="lt2" tx2="dk2" accent1="accent1" accent2="accent2" accent3="accent3" accent4="accent4" accent5="accent5" accent6="accent6" hlink="hlink" folHlink="folHlink"/>
  <p:sldLayoutIdLst>
    <p:sldLayoutId id="2147483652" r:id="rId1"/>
    <p:sldLayoutId id="2147483659" r:id="rId2"/>
    <p:sldLayoutId id="2147483651" r:id="rId3"/>
    <p:sldLayoutId id="2147483653" r:id="rId4"/>
    <p:sldLayoutId id="2147483654" r:id="rId5"/>
    <p:sldLayoutId id="2147483655" r:id="rId6"/>
    <p:sldLayoutId id="2147483656" r:id="rId7"/>
    <p:sldLayoutId id="2147483657" r:id="rId8"/>
    <p:sldLayoutId id="2147483658" r:id="rId9"/>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146" name="Picture 2" descr="PHAC PPT Master En1"/>
          <p:cNvPicPr>
            <a:picLocks noChangeAspect="1" noChangeArrowheads="1"/>
          </p:cNvPicPr>
          <p:nvPr userDrawn="1"/>
        </p:nvPicPr>
        <p:blipFill>
          <a:blip r:embed="rId13" cstate="print"/>
          <a:srcRect/>
          <a:stretch>
            <a:fillRect/>
          </a:stretch>
        </p:blipFill>
        <p:spPr bwMode="auto">
          <a:xfrm>
            <a:off x="0" y="0"/>
            <a:ext cx="9144000" cy="6858000"/>
          </a:xfrm>
          <a:prstGeom prst="rect">
            <a:avLst/>
          </a:prstGeom>
          <a:noFill/>
          <a:ln w="9525">
            <a:noFill/>
            <a:miter lim="800000"/>
            <a:headEnd/>
            <a:tailEnd/>
          </a:ln>
        </p:spPr>
      </p:pic>
      <p:sp>
        <p:nvSpPr>
          <p:cNvPr id="6147" name="Rectangle 3"/>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3301" name="Rectangle 5"/>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pitchFamily="18" charset="0"/>
                <a:cs typeface="Arial" charset="0"/>
              </a:defRPr>
            </a:lvl1pPr>
          </a:lstStyle>
          <a:p>
            <a:pPr>
              <a:defRPr/>
            </a:pPr>
            <a:fld id="{58B2FDB3-8568-4E31-BA63-3BC5BA876369}" type="datetime1">
              <a:rPr lang="en-US"/>
              <a:pPr>
                <a:defRPr/>
              </a:pPr>
              <a:t>10/24/2025</a:t>
            </a:fld>
            <a:endParaRPr lang="en-US"/>
          </a:p>
        </p:txBody>
      </p:sp>
      <p:sp>
        <p:nvSpPr>
          <p:cNvPr id="183302" name="Rectangle 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pitchFamily="18" charset="0"/>
                <a:cs typeface="Arial" charset="0"/>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rtl="0" eaLnBrk="0" fontAlgn="base" hangingPunct="0">
        <a:spcBef>
          <a:spcPct val="0"/>
        </a:spcBef>
        <a:spcAft>
          <a:spcPct val="0"/>
        </a:spcAft>
        <a:defRPr sz="4400" b="1">
          <a:solidFill>
            <a:srgbClr val="004080"/>
          </a:solidFill>
          <a:latin typeface="+mj-lt"/>
          <a:ea typeface="+mj-ea"/>
          <a:cs typeface="+mj-cs"/>
        </a:defRPr>
      </a:lvl1pPr>
      <a:lvl2pPr algn="l" rtl="0" eaLnBrk="0" fontAlgn="base" hangingPunct="0">
        <a:spcBef>
          <a:spcPct val="0"/>
        </a:spcBef>
        <a:spcAft>
          <a:spcPct val="0"/>
        </a:spcAft>
        <a:defRPr sz="4400" b="1">
          <a:solidFill>
            <a:srgbClr val="004080"/>
          </a:solidFill>
          <a:latin typeface="Verdana" pitchFamily="34" charset="0"/>
        </a:defRPr>
      </a:lvl2pPr>
      <a:lvl3pPr algn="l" rtl="0" eaLnBrk="0" fontAlgn="base" hangingPunct="0">
        <a:spcBef>
          <a:spcPct val="0"/>
        </a:spcBef>
        <a:spcAft>
          <a:spcPct val="0"/>
        </a:spcAft>
        <a:defRPr sz="4400" b="1">
          <a:solidFill>
            <a:srgbClr val="004080"/>
          </a:solidFill>
          <a:latin typeface="Verdana" pitchFamily="34" charset="0"/>
        </a:defRPr>
      </a:lvl3pPr>
      <a:lvl4pPr algn="l" rtl="0" eaLnBrk="0" fontAlgn="base" hangingPunct="0">
        <a:spcBef>
          <a:spcPct val="0"/>
        </a:spcBef>
        <a:spcAft>
          <a:spcPct val="0"/>
        </a:spcAft>
        <a:defRPr sz="4400" b="1">
          <a:solidFill>
            <a:srgbClr val="004080"/>
          </a:solidFill>
          <a:latin typeface="Verdana" pitchFamily="34" charset="0"/>
        </a:defRPr>
      </a:lvl4pPr>
      <a:lvl5pPr algn="l" rtl="0" eaLnBrk="0" fontAlgn="base" hangingPunct="0">
        <a:spcBef>
          <a:spcPct val="0"/>
        </a:spcBef>
        <a:spcAft>
          <a:spcPct val="0"/>
        </a:spcAft>
        <a:defRPr sz="4400" b="1">
          <a:solidFill>
            <a:srgbClr val="004080"/>
          </a:solidFill>
          <a:latin typeface="Verdana" pitchFamily="34" charset="0"/>
        </a:defRPr>
      </a:lvl5pPr>
      <a:lvl6pPr marL="457200" algn="l" rtl="0" fontAlgn="base">
        <a:spcBef>
          <a:spcPct val="0"/>
        </a:spcBef>
        <a:spcAft>
          <a:spcPct val="0"/>
        </a:spcAft>
        <a:defRPr sz="4400" b="1">
          <a:solidFill>
            <a:srgbClr val="004080"/>
          </a:solidFill>
          <a:latin typeface="Verdana" pitchFamily="34" charset="0"/>
        </a:defRPr>
      </a:lvl6pPr>
      <a:lvl7pPr marL="914400" algn="l" rtl="0" fontAlgn="base">
        <a:spcBef>
          <a:spcPct val="0"/>
        </a:spcBef>
        <a:spcAft>
          <a:spcPct val="0"/>
        </a:spcAft>
        <a:defRPr sz="4400" b="1">
          <a:solidFill>
            <a:srgbClr val="004080"/>
          </a:solidFill>
          <a:latin typeface="Verdana" pitchFamily="34" charset="0"/>
        </a:defRPr>
      </a:lvl7pPr>
      <a:lvl8pPr marL="1371600" algn="l" rtl="0" fontAlgn="base">
        <a:spcBef>
          <a:spcPct val="0"/>
        </a:spcBef>
        <a:spcAft>
          <a:spcPct val="0"/>
        </a:spcAft>
        <a:defRPr sz="4400" b="1">
          <a:solidFill>
            <a:srgbClr val="004080"/>
          </a:solidFill>
          <a:latin typeface="Verdana" pitchFamily="34" charset="0"/>
        </a:defRPr>
      </a:lvl8pPr>
      <a:lvl9pPr marL="1828800" algn="l" rtl="0" fontAlgn="base">
        <a:spcBef>
          <a:spcPct val="0"/>
        </a:spcBef>
        <a:spcAft>
          <a:spcPct val="0"/>
        </a:spcAft>
        <a:defRPr sz="4400" b="1">
          <a:solidFill>
            <a:srgbClr val="004080"/>
          </a:solidFill>
          <a:latin typeface="Verdana" pitchFamily="34" charset="0"/>
        </a:defRPr>
      </a:lvl9pPr>
    </p:titleStyle>
    <p:bodyStyle>
      <a:lvl1pPr marL="457200" indent="-457200" algn="l" rtl="0" eaLnBrk="0" fontAlgn="base" hangingPunct="0">
        <a:lnSpc>
          <a:spcPct val="125000"/>
        </a:lnSpc>
        <a:spcBef>
          <a:spcPct val="0"/>
        </a:spcBef>
        <a:spcAft>
          <a:spcPct val="0"/>
        </a:spcAft>
        <a:buSzPct val="100000"/>
        <a:buFont typeface="Times"/>
        <a:buChar char="•"/>
        <a:defRPr sz="2800">
          <a:solidFill>
            <a:srgbClr val="004080"/>
          </a:solidFill>
          <a:latin typeface="+mn-lt"/>
          <a:ea typeface="+mn-ea"/>
          <a:cs typeface="+mn-cs"/>
        </a:defRPr>
      </a:lvl1pPr>
      <a:lvl2pPr marL="1231900" indent="-711200" algn="l" rtl="0" eaLnBrk="0" fontAlgn="base" hangingPunct="0">
        <a:spcBef>
          <a:spcPct val="20000"/>
        </a:spcBef>
        <a:spcAft>
          <a:spcPct val="0"/>
        </a:spcAft>
        <a:buChar char="–"/>
        <a:defRPr sz="2400">
          <a:solidFill>
            <a:srgbClr val="004080"/>
          </a:solidFill>
          <a:latin typeface="+mn-lt"/>
        </a:defRPr>
      </a:lvl2pPr>
      <a:lvl3pPr marL="1530350" indent="-609600" algn="l" rtl="0" eaLnBrk="0" fontAlgn="base" hangingPunct="0">
        <a:spcBef>
          <a:spcPct val="20000"/>
        </a:spcBef>
        <a:spcAft>
          <a:spcPct val="0"/>
        </a:spcAft>
        <a:buChar char="•"/>
        <a:defRPr sz="2400">
          <a:solidFill>
            <a:srgbClr val="004080"/>
          </a:solidFill>
          <a:latin typeface="+mn-lt"/>
        </a:defRPr>
      </a:lvl3pPr>
      <a:lvl4pPr marL="1879600" indent="-508000" algn="l" rtl="0" eaLnBrk="0" fontAlgn="base" hangingPunct="0">
        <a:spcBef>
          <a:spcPct val="20000"/>
        </a:spcBef>
        <a:spcAft>
          <a:spcPct val="0"/>
        </a:spcAft>
        <a:buSzPct val="180000"/>
        <a:buChar char="–"/>
        <a:defRPr sz="2000">
          <a:solidFill>
            <a:srgbClr val="004080"/>
          </a:solidFill>
          <a:latin typeface="+mn-lt"/>
        </a:defRPr>
      </a:lvl4pPr>
      <a:lvl5pPr marL="2336800" indent="-508000" algn="l" rtl="0" eaLnBrk="0" fontAlgn="base" hangingPunct="0">
        <a:spcBef>
          <a:spcPct val="20000"/>
        </a:spcBef>
        <a:spcAft>
          <a:spcPct val="0"/>
        </a:spcAft>
        <a:buChar char="»"/>
        <a:defRPr sz="2000">
          <a:solidFill>
            <a:srgbClr val="004080"/>
          </a:solidFill>
          <a:latin typeface="+mn-lt"/>
        </a:defRPr>
      </a:lvl5pPr>
      <a:lvl6pPr marL="2794000" indent="-508000" algn="l" rtl="0" fontAlgn="base">
        <a:spcBef>
          <a:spcPct val="20000"/>
        </a:spcBef>
        <a:spcAft>
          <a:spcPct val="0"/>
        </a:spcAft>
        <a:buChar char="»"/>
        <a:defRPr sz="2000">
          <a:solidFill>
            <a:srgbClr val="004080"/>
          </a:solidFill>
          <a:latin typeface="+mn-lt"/>
        </a:defRPr>
      </a:lvl6pPr>
      <a:lvl7pPr marL="3251200" indent="-508000" algn="l" rtl="0" fontAlgn="base">
        <a:spcBef>
          <a:spcPct val="20000"/>
        </a:spcBef>
        <a:spcAft>
          <a:spcPct val="0"/>
        </a:spcAft>
        <a:buChar char="»"/>
        <a:defRPr sz="2000">
          <a:solidFill>
            <a:srgbClr val="004080"/>
          </a:solidFill>
          <a:latin typeface="+mn-lt"/>
        </a:defRPr>
      </a:lvl7pPr>
      <a:lvl8pPr marL="3708400" indent="-508000" algn="l" rtl="0" fontAlgn="base">
        <a:spcBef>
          <a:spcPct val="20000"/>
        </a:spcBef>
        <a:spcAft>
          <a:spcPct val="0"/>
        </a:spcAft>
        <a:buChar char="»"/>
        <a:defRPr sz="2000">
          <a:solidFill>
            <a:srgbClr val="004080"/>
          </a:solidFill>
          <a:latin typeface="+mn-lt"/>
        </a:defRPr>
      </a:lvl8pPr>
      <a:lvl9pPr marL="4165600" indent="-508000" algn="l" rtl="0" fontAlgn="base">
        <a:spcBef>
          <a:spcPct val="20000"/>
        </a:spcBef>
        <a:spcAft>
          <a:spcPct val="0"/>
        </a:spcAft>
        <a:buChar char="»"/>
        <a:defRPr sz="2000">
          <a:solidFill>
            <a:srgbClr val="00408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hyperlink" Target="https://cancerstats.ca/?la=fr" TargetMode="External"/><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https://myccsonline.sharepoint.com/sites/Prj/ci_projects/2019_design/Documents2/09_final-files/English/CCS-Stats2019-Figures-1_4.jpg">
            <a:extLst>
              <a:ext uri="{FF2B5EF4-FFF2-40B4-BE49-F238E27FC236}">
                <a16:creationId xmlns:a16="http://schemas.microsoft.com/office/drawing/2014/main" id="{1EC80556-F562-4788-9A23-E0154FA51A88}"/>
              </a:ext>
            </a:extLst>
          </p:cNvPr>
          <p:cNvSpPr>
            <a:spLocks noChangeAspect="1" noChangeArrowheads="1"/>
          </p:cNvSpPr>
          <p:nvPr/>
        </p:nvSpPr>
        <p:spPr bwMode="auto">
          <a:xfrm>
            <a:off x="152400" y="14288"/>
            <a:ext cx="8839200" cy="68294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5" name="Picture 4" descr="A yellow leaves on a green and yellow background&#10;&#10;AI-generated content may be incorrect.">
            <a:extLst>
              <a:ext uri="{FF2B5EF4-FFF2-40B4-BE49-F238E27FC236}">
                <a16:creationId xmlns:a16="http://schemas.microsoft.com/office/drawing/2014/main" id="{0A88F608-92C9-51D0-A031-036335BE7B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471" y="0"/>
            <a:ext cx="8875058" cy="6858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aph of a person and person&#10;&#10;AI-generated content may be incorrect.">
            <a:extLst>
              <a:ext uri="{FF2B5EF4-FFF2-40B4-BE49-F238E27FC236}">
                <a16:creationId xmlns:a16="http://schemas.microsoft.com/office/drawing/2014/main" id="{8E6374D3-9741-57FD-728C-3C925ED28C4B}"/>
              </a:ext>
            </a:extLst>
          </p:cNvPr>
          <p:cNvPicPr>
            <a:picLocks noChangeAspect="1"/>
          </p:cNvPicPr>
          <p:nvPr/>
        </p:nvPicPr>
        <p:blipFill>
          <a:blip r:embed="rId3" cstate="print">
            <a:extLst>
              <a:ext uri="{28A0092B-C50C-407E-A947-70E740481C1C}">
                <a14:useLocalDpi xmlns:a14="http://schemas.microsoft.com/office/drawing/2010/main" val="0"/>
              </a:ext>
            </a:extLst>
          </a:blip>
          <a:srcRect l="7929" t="7778" r="5353" b="13333"/>
          <a:stretch>
            <a:fillRect/>
          </a:stretch>
        </p:blipFill>
        <p:spPr>
          <a:xfrm>
            <a:off x="609600" y="988790"/>
            <a:ext cx="8305800" cy="5838730"/>
          </a:xfrm>
          <a:prstGeom prst="rect">
            <a:avLst/>
          </a:prstGeom>
        </p:spPr>
      </p:pic>
    </p:spTree>
    <p:extLst>
      <p:ext uri="{BB962C8B-B14F-4D97-AF65-F5344CB8AC3E}">
        <p14:creationId xmlns:p14="http://schemas.microsoft.com/office/powerpoint/2010/main" val="14278832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graph&#10;&#10;AI-generated content may be incorrect.">
            <a:extLst>
              <a:ext uri="{FF2B5EF4-FFF2-40B4-BE49-F238E27FC236}">
                <a16:creationId xmlns:a16="http://schemas.microsoft.com/office/drawing/2014/main" id="{419C9587-CE2A-7A64-D2CC-C6F367F3ACBD}"/>
              </a:ext>
            </a:extLst>
          </p:cNvPr>
          <p:cNvPicPr>
            <a:picLocks noChangeAspect="1"/>
          </p:cNvPicPr>
          <p:nvPr/>
        </p:nvPicPr>
        <p:blipFill>
          <a:blip r:embed="rId3" cstate="print">
            <a:extLst>
              <a:ext uri="{28A0092B-C50C-407E-A947-70E740481C1C}">
                <a14:useLocalDpi xmlns:a14="http://schemas.microsoft.com/office/drawing/2010/main" val="0"/>
              </a:ext>
            </a:extLst>
          </a:blip>
          <a:srcRect l="5353" t="6667" r="6213" b="11111"/>
          <a:stretch>
            <a:fillRect/>
          </a:stretch>
        </p:blipFill>
        <p:spPr>
          <a:xfrm>
            <a:off x="457200" y="945473"/>
            <a:ext cx="8229600" cy="5912527"/>
          </a:xfrm>
          <a:prstGeom prst="rect">
            <a:avLst/>
          </a:prstGeom>
        </p:spPr>
      </p:pic>
    </p:spTree>
    <p:extLst>
      <p:ext uri="{BB962C8B-B14F-4D97-AF65-F5344CB8AC3E}">
        <p14:creationId xmlns:p14="http://schemas.microsoft.com/office/powerpoint/2010/main" val="10060119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chart&#10;&#10;AI-generated content may be incorrect.">
            <a:extLst>
              <a:ext uri="{FF2B5EF4-FFF2-40B4-BE49-F238E27FC236}">
                <a16:creationId xmlns:a16="http://schemas.microsoft.com/office/drawing/2014/main" id="{2676DECE-6892-9DD0-BAE8-BB989A3190CF}"/>
              </a:ext>
            </a:extLst>
          </p:cNvPr>
          <p:cNvPicPr>
            <a:picLocks noChangeAspect="1"/>
          </p:cNvPicPr>
          <p:nvPr/>
        </p:nvPicPr>
        <p:blipFill>
          <a:blip r:embed="rId3" cstate="print">
            <a:extLst>
              <a:ext uri="{28A0092B-C50C-407E-A947-70E740481C1C}">
                <a14:useLocalDpi xmlns:a14="http://schemas.microsoft.com/office/drawing/2010/main" val="0"/>
              </a:ext>
            </a:extLst>
          </a:blip>
          <a:srcRect l="2777" t="5555" r="34547" b="44444"/>
          <a:stretch>
            <a:fillRect/>
          </a:stretch>
        </p:blipFill>
        <p:spPr>
          <a:xfrm>
            <a:off x="381000" y="1219200"/>
            <a:ext cx="8034868" cy="4953000"/>
          </a:xfrm>
          <a:prstGeom prst="rect">
            <a:avLst/>
          </a:prstGeom>
        </p:spPr>
      </p:pic>
    </p:spTree>
    <p:extLst>
      <p:ext uri="{BB962C8B-B14F-4D97-AF65-F5344CB8AC3E}">
        <p14:creationId xmlns:p14="http://schemas.microsoft.com/office/powerpoint/2010/main" val="1507035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website&#10;&#10;AI-generated content may be incorrect.">
            <a:extLst>
              <a:ext uri="{FF2B5EF4-FFF2-40B4-BE49-F238E27FC236}">
                <a16:creationId xmlns:a16="http://schemas.microsoft.com/office/drawing/2014/main" id="{7A27920E-43F9-4211-8A68-FA9556CF37EA}"/>
              </a:ext>
            </a:extLst>
          </p:cNvPr>
          <p:cNvPicPr>
            <a:picLocks noChangeAspect="1"/>
          </p:cNvPicPr>
          <p:nvPr/>
        </p:nvPicPr>
        <p:blipFill>
          <a:blip r:embed="rId3" cstate="print">
            <a:extLst>
              <a:ext uri="{28A0092B-C50C-407E-A947-70E740481C1C}">
                <a14:useLocalDpi xmlns:a14="http://schemas.microsoft.com/office/drawing/2010/main" val="0"/>
              </a:ext>
            </a:extLst>
          </a:blip>
          <a:srcRect l="4495" t="6666" r="60303" b="7778"/>
          <a:stretch>
            <a:fillRect/>
          </a:stretch>
        </p:blipFill>
        <p:spPr>
          <a:xfrm>
            <a:off x="2133600" y="570424"/>
            <a:ext cx="3352800" cy="6296719"/>
          </a:xfrm>
          <a:prstGeom prst="rect">
            <a:avLst/>
          </a:prstGeom>
        </p:spPr>
      </p:pic>
    </p:spTree>
    <p:extLst>
      <p:ext uri="{BB962C8B-B14F-4D97-AF65-F5344CB8AC3E}">
        <p14:creationId xmlns:p14="http://schemas.microsoft.com/office/powerpoint/2010/main" val="42083486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graph&#10;&#10;AI-generated content may be incorrect.">
            <a:extLst>
              <a:ext uri="{FF2B5EF4-FFF2-40B4-BE49-F238E27FC236}">
                <a16:creationId xmlns:a16="http://schemas.microsoft.com/office/drawing/2014/main" id="{7914CAED-FAAE-4D51-3DF5-E1C3B31CD00E}"/>
              </a:ext>
            </a:extLst>
          </p:cNvPr>
          <p:cNvPicPr>
            <a:picLocks noChangeAspect="1"/>
          </p:cNvPicPr>
          <p:nvPr/>
        </p:nvPicPr>
        <p:blipFill>
          <a:blip r:embed="rId3">
            <a:extLst>
              <a:ext uri="{28A0092B-C50C-407E-A947-70E740481C1C}">
                <a14:useLocalDpi xmlns:a14="http://schemas.microsoft.com/office/drawing/2010/main" val="0"/>
              </a:ext>
            </a:extLst>
          </a:blip>
          <a:srcRect l="4495" t="5556" r="34546" b="47778"/>
          <a:stretch>
            <a:fillRect/>
          </a:stretch>
        </p:blipFill>
        <p:spPr>
          <a:xfrm>
            <a:off x="457200" y="1371600"/>
            <a:ext cx="8229600" cy="4868213"/>
          </a:xfrm>
          <a:prstGeom prst="rect">
            <a:avLst/>
          </a:prstGeom>
        </p:spPr>
      </p:pic>
    </p:spTree>
    <p:extLst>
      <p:ext uri="{BB962C8B-B14F-4D97-AF65-F5344CB8AC3E}">
        <p14:creationId xmlns:p14="http://schemas.microsoft.com/office/powerpoint/2010/main" val="39857213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chart&#10;&#10;AI-generated content may be incorrect.">
            <a:extLst>
              <a:ext uri="{FF2B5EF4-FFF2-40B4-BE49-F238E27FC236}">
                <a16:creationId xmlns:a16="http://schemas.microsoft.com/office/drawing/2014/main" id="{C81712CD-D925-9189-7960-ADB29EF62C93}"/>
              </a:ext>
            </a:extLst>
          </p:cNvPr>
          <p:cNvPicPr>
            <a:picLocks noChangeAspect="1"/>
          </p:cNvPicPr>
          <p:nvPr/>
        </p:nvPicPr>
        <p:blipFill>
          <a:blip r:embed="rId3" cstate="print">
            <a:extLst>
              <a:ext uri="{28A0092B-C50C-407E-A947-70E740481C1C}">
                <a14:useLocalDpi xmlns:a14="http://schemas.microsoft.com/office/drawing/2010/main" val="0"/>
              </a:ext>
            </a:extLst>
          </a:blip>
          <a:srcRect l="5353" t="7778" r="32828" b="13333"/>
          <a:stretch>
            <a:fillRect/>
          </a:stretch>
        </p:blipFill>
        <p:spPr>
          <a:xfrm>
            <a:off x="1371600" y="762000"/>
            <a:ext cx="6019800" cy="5936191"/>
          </a:xfrm>
          <a:prstGeom prst="rect">
            <a:avLst/>
          </a:prstGeom>
        </p:spPr>
      </p:pic>
    </p:spTree>
    <p:extLst>
      <p:ext uri="{BB962C8B-B14F-4D97-AF65-F5344CB8AC3E}">
        <p14:creationId xmlns:p14="http://schemas.microsoft.com/office/powerpoint/2010/main" val="37069272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map of canada with black and blue text&#10;&#10;AI-generated content may be incorrect.">
            <a:extLst>
              <a:ext uri="{FF2B5EF4-FFF2-40B4-BE49-F238E27FC236}">
                <a16:creationId xmlns:a16="http://schemas.microsoft.com/office/drawing/2014/main" id="{29DC959B-CF88-E4E5-072A-93D0A91695D3}"/>
              </a:ext>
            </a:extLst>
          </p:cNvPr>
          <p:cNvPicPr>
            <a:picLocks noChangeAspect="1"/>
          </p:cNvPicPr>
          <p:nvPr/>
        </p:nvPicPr>
        <p:blipFill>
          <a:blip r:embed="rId3" cstate="print">
            <a:extLst>
              <a:ext uri="{28A0092B-C50C-407E-A947-70E740481C1C}">
                <a14:useLocalDpi xmlns:a14="http://schemas.microsoft.com/office/drawing/2010/main" val="0"/>
              </a:ext>
            </a:extLst>
          </a:blip>
          <a:srcRect l="3637" t="5555" r="32828" b="24444"/>
          <a:stretch>
            <a:fillRect/>
          </a:stretch>
        </p:blipFill>
        <p:spPr>
          <a:xfrm>
            <a:off x="1257300" y="990600"/>
            <a:ext cx="6629400" cy="5643948"/>
          </a:xfrm>
          <a:prstGeom prst="rect">
            <a:avLst/>
          </a:prstGeom>
        </p:spPr>
      </p:pic>
    </p:spTree>
    <p:extLst>
      <p:ext uri="{BB962C8B-B14F-4D97-AF65-F5344CB8AC3E}">
        <p14:creationId xmlns:p14="http://schemas.microsoft.com/office/powerpoint/2010/main" val="38026288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aph of a person and person&#10;&#10;AI-generated content may be incorrect.">
            <a:extLst>
              <a:ext uri="{FF2B5EF4-FFF2-40B4-BE49-F238E27FC236}">
                <a16:creationId xmlns:a16="http://schemas.microsoft.com/office/drawing/2014/main" id="{FD812B6C-15E2-C633-432C-24DBE4E136CC}"/>
              </a:ext>
            </a:extLst>
          </p:cNvPr>
          <p:cNvPicPr>
            <a:picLocks noChangeAspect="1"/>
          </p:cNvPicPr>
          <p:nvPr/>
        </p:nvPicPr>
        <p:blipFill>
          <a:blip r:embed="rId3" cstate="print">
            <a:extLst>
              <a:ext uri="{28A0092B-C50C-407E-A947-70E740481C1C}">
                <a14:useLocalDpi xmlns:a14="http://schemas.microsoft.com/office/drawing/2010/main" val="0"/>
              </a:ext>
            </a:extLst>
          </a:blip>
          <a:srcRect l="4495" t="7778" r="5353" b="11111"/>
          <a:stretch>
            <a:fillRect/>
          </a:stretch>
        </p:blipFill>
        <p:spPr>
          <a:xfrm>
            <a:off x="685800" y="1099893"/>
            <a:ext cx="8229600" cy="5721531"/>
          </a:xfrm>
          <a:prstGeom prst="rect">
            <a:avLst/>
          </a:prstGeom>
        </p:spPr>
      </p:pic>
    </p:spTree>
    <p:extLst>
      <p:ext uri="{BB962C8B-B14F-4D97-AF65-F5344CB8AC3E}">
        <p14:creationId xmlns:p14="http://schemas.microsoft.com/office/powerpoint/2010/main" val="6893326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aph of people and a chart of people and a graph of a person&#10;&#10;AI-generated content may be incorrect.">
            <a:extLst>
              <a:ext uri="{FF2B5EF4-FFF2-40B4-BE49-F238E27FC236}">
                <a16:creationId xmlns:a16="http://schemas.microsoft.com/office/drawing/2014/main" id="{4AAD63F6-8B20-2047-FDE0-948B5506ECEB}"/>
              </a:ext>
            </a:extLst>
          </p:cNvPr>
          <p:cNvPicPr>
            <a:picLocks noChangeAspect="1"/>
          </p:cNvPicPr>
          <p:nvPr/>
        </p:nvPicPr>
        <p:blipFill>
          <a:blip r:embed="rId3" cstate="print">
            <a:extLst>
              <a:ext uri="{28A0092B-C50C-407E-A947-70E740481C1C}">
                <a14:useLocalDpi xmlns:a14="http://schemas.microsoft.com/office/drawing/2010/main" val="0"/>
              </a:ext>
            </a:extLst>
          </a:blip>
          <a:srcRect l="5353" t="7778" r="31111" b="6666"/>
          <a:stretch>
            <a:fillRect/>
          </a:stretch>
        </p:blipFill>
        <p:spPr>
          <a:xfrm>
            <a:off x="1752599" y="825926"/>
            <a:ext cx="5791201" cy="6025978"/>
          </a:xfrm>
          <a:prstGeom prst="rect">
            <a:avLst/>
          </a:prstGeom>
        </p:spPr>
      </p:pic>
    </p:spTree>
    <p:extLst>
      <p:ext uri="{BB962C8B-B14F-4D97-AF65-F5344CB8AC3E}">
        <p14:creationId xmlns:p14="http://schemas.microsoft.com/office/powerpoint/2010/main" val="17503058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aph of two people&#10;&#10;AI-generated content may be incorrect.">
            <a:extLst>
              <a:ext uri="{FF2B5EF4-FFF2-40B4-BE49-F238E27FC236}">
                <a16:creationId xmlns:a16="http://schemas.microsoft.com/office/drawing/2014/main" id="{20CEB1AE-12C7-22A6-D0B9-8954291A189C}"/>
              </a:ext>
            </a:extLst>
          </p:cNvPr>
          <p:cNvPicPr>
            <a:picLocks noChangeAspect="1"/>
          </p:cNvPicPr>
          <p:nvPr/>
        </p:nvPicPr>
        <p:blipFill>
          <a:blip r:embed="rId3" cstate="print">
            <a:extLst>
              <a:ext uri="{28A0092B-C50C-407E-A947-70E740481C1C}">
                <a14:useLocalDpi xmlns:a14="http://schemas.microsoft.com/office/drawing/2010/main" val="0"/>
              </a:ext>
            </a:extLst>
          </a:blip>
          <a:srcRect l="5353" t="7778" r="4495" b="11111"/>
          <a:stretch>
            <a:fillRect/>
          </a:stretch>
        </p:blipFill>
        <p:spPr>
          <a:xfrm>
            <a:off x="737616" y="914400"/>
            <a:ext cx="8382000" cy="5827485"/>
          </a:xfrm>
          <a:prstGeom prst="rect">
            <a:avLst/>
          </a:prstGeom>
        </p:spPr>
      </p:pic>
    </p:spTree>
    <p:extLst>
      <p:ext uri="{BB962C8B-B14F-4D97-AF65-F5344CB8AC3E}">
        <p14:creationId xmlns:p14="http://schemas.microsoft.com/office/powerpoint/2010/main" val="3289878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diagram of numbers and a few words&#10;&#10;AI-generated content may be incorrect.">
            <a:extLst>
              <a:ext uri="{FF2B5EF4-FFF2-40B4-BE49-F238E27FC236}">
                <a16:creationId xmlns:a16="http://schemas.microsoft.com/office/drawing/2014/main" id="{2044FA50-4FA7-C408-FA8A-5EB844736BD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l="4466" t="5718" r="33087" b="26938"/>
          <a:stretch>
            <a:fillRect/>
          </a:stretch>
        </p:blipFill>
        <p:spPr>
          <a:xfrm>
            <a:off x="1171575" y="990600"/>
            <a:ext cx="6800850" cy="5667374"/>
          </a:xfrm>
        </p:spPr>
      </p:pic>
    </p:spTree>
    <p:extLst>
      <p:ext uri="{BB962C8B-B14F-4D97-AF65-F5344CB8AC3E}">
        <p14:creationId xmlns:p14="http://schemas.microsoft.com/office/powerpoint/2010/main" val="20402121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graph&#10;&#10;AI-generated content may be incorrect.">
            <a:extLst>
              <a:ext uri="{FF2B5EF4-FFF2-40B4-BE49-F238E27FC236}">
                <a16:creationId xmlns:a16="http://schemas.microsoft.com/office/drawing/2014/main" id="{FC3FE31C-56FB-E094-A006-EB64C3EAC356}"/>
              </a:ext>
            </a:extLst>
          </p:cNvPr>
          <p:cNvPicPr>
            <a:picLocks noChangeAspect="1"/>
          </p:cNvPicPr>
          <p:nvPr/>
        </p:nvPicPr>
        <p:blipFill>
          <a:blip r:embed="rId3" cstate="print">
            <a:extLst>
              <a:ext uri="{28A0092B-C50C-407E-A947-70E740481C1C}">
                <a14:useLocalDpi xmlns:a14="http://schemas.microsoft.com/office/drawing/2010/main" val="0"/>
              </a:ext>
            </a:extLst>
          </a:blip>
          <a:srcRect l="5354" t="7777" r="5354" b="10000"/>
          <a:stretch>
            <a:fillRect/>
          </a:stretch>
        </p:blipFill>
        <p:spPr>
          <a:xfrm>
            <a:off x="609600" y="893885"/>
            <a:ext cx="8382000" cy="5964115"/>
          </a:xfrm>
          <a:prstGeom prst="rect">
            <a:avLst/>
          </a:prstGeom>
        </p:spPr>
      </p:pic>
    </p:spTree>
    <p:extLst>
      <p:ext uri="{BB962C8B-B14F-4D97-AF65-F5344CB8AC3E}">
        <p14:creationId xmlns:p14="http://schemas.microsoft.com/office/powerpoint/2010/main" val="28036403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aph showing the growth of a company&#10;&#10;AI-generated content may be incorrect.">
            <a:extLst>
              <a:ext uri="{FF2B5EF4-FFF2-40B4-BE49-F238E27FC236}">
                <a16:creationId xmlns:a16="http://schemas.microsoft.com/office/drawing/2014/main" id="{4671005F-E90F-D7F9-AC17-6F19CBE2DF38}"/>
              </a:ext>
            </a:extLst>
          </p:cNvPr>
          <p:cNvPicPr>
            <a:picLocks noChangeAspect="1"/>
          </p:cNvPicPr>
          <p:nvPr/>
        </p:nvPicPr>
        <p:blipFill>
          <a:blip r:embed="rId3" cstate="print">
            <a:extLst>
              <a:ext uri="{28A0092B-C50C-407E-A947-70E740481C1C}">
                <a14:useLocalDpi xmlns:a14="http://schemas.microsoft.com/office/drawing/2010/main" val="0"/>
              </a:ext>
            </a:extLst>
          </a:blip>
          <a:srcRect l="3636" t="6667" r="33687" b="38888"/>
          <a:stretch>
            <a:fillRect/>
          </a:stretch>
        </p:blipFill>
        <p:spPr>
          <a:xfrm>
            <a:off x="647700" y="990600"/>
            <a:ext cx="7848600" cy="5268237"/>
          </a:xfrm>
          <a:prstGeom prst="rect">
            <a:avLst/>
          </a:prstGeom>
        </p:spPr>
      </p:pic>
    </p:spTree>
    <p:extLst>
      <p:ext uri="{BB962C8B-B14F-4D97-AF65-F5344CB8AC3E}">
        <p14:creationId xmlns:p14="http://schemas.microsoft.com/office/powerpoint/2010/main" val="42776188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graph&#10;&#10;AI-generated content may be incorrect.">
            <a:extLst>
              <a:ext uri="{FF2B5EF4-FFF2-40B4-BE49-F238E27FC236}">
                <a16:creationId xmlns:a16="http://schemas.microsoft.com/office/drawing/2014/main" id="{D79A1D23-ABF3-7796-FDD0-CE608FF0DC3F}"/>
              </a:ext>
            </a:extLst>
          </p:cNvPr>
          <p:cNvPicPr>
            <a:picLocks noChangeAspect="1"/>
          </p:cNvPicPr>
          <p:nvPr/>
        </p:nvPicPr>
        <p:blipFill>
          <a:blip r:embed="rId3" cstate="print">
            <a:extLst>
              <a:ext uri="{28A0092B-C50C-407E-A947-70E740481C1C}">
                <a14:useLocalDpi xmlns:a14="http://schemas.microsoft.com/office/drawing/2010/main" val="0"/>
              </a:ext>
            </a:extLst>
          </a:blip>
          <a:srcRect l="4495" t="7778" r="19950" b="18889"/>
          <a:stretch>
            <a:fillRect/>
          </a:stretch>
        </p:blipFill>
        <p:spPr>
          <a:xfrm>
            <a:off x="762000" y="857251"/>
            <a:ext cx="8001000" cy="6000749"/>
          </a:xfrm>
          <a:prstGeom prst="rect">
            <a:avLst/>
          </a:prstGeom>
        </p:spPr>
      </p:pic>
    </p:spTree>
    <p:extLst>
      <p:ext uri="{BB962C8B-B14F-4D97-AF65-F5344CB8AC3E}">
        <p14:creationId xmlns:p14="http://schemas.microsoft.com/office/powerpoint/2010/main" val="36084394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graph&#10;&#10;AI-generated content may be incorrect.">
            <a:extLst>
              <a:ext uri="{FF2B5EF4-FFF2-40B4-BE49-F238E27FC236}">
                <a16:creationId xmlns:a16="http://schemas.microsoft.com/office/drawing/2014/main" id="{2699D014-2C63-1434-3976-9BFF515A8C40}"/>
              </a:ext>
            </a:extLst>
          </p:cNvPr>
          <p:cNvPicPr>
            <a:picLocks noChangeAspect="1"/>
          </p:cNvPicPr>
          <p:nvPr/>
        </p:nvPicPr>
        <p:blipFill>
          <a:blip r:embed="rId3" cstate="print">
            <a:extLst>
              <a:ext uri="{28A0092B-C50C-407E-A947-70E740481C1C}">
                <a14:useLocalDpi xmlns:a14="http://schemas.microsoft.com/office/drawing/2010/main" val="0"/>
              </a:ext>
            </a:extLst>
          </a:blip>
          <a:srcRect l="5353" t="7777" r="31111" b="35556"/>
          <a:stretch>
            <a:fillRect/>
          </a:stretch>
        </p:blipFill>
        <p:spPr>
          <a:xfrm>
            <a:off x="685800" y="1066800"/>
            <a:ext cx="8071225" cy="5562600"/>
          </a:xfrm>
          <a:prstGeom prst="rect">
            <a:avLst/>
          </a:prstGeom>
        </p:spPr>
      </p:pic>
    </p:spTree>
    <p:extLst>
      <p:ext uri="{BB962C8B-B14F-4D97-AF65-F5344CB8AC3E}">
        <p14:creationId xmlns:p14="http://schemas.microsoft.com/office/powerpoint/2010/main" val="15669450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aph of growth and progress&#10;&#10;AI-generated content may be incorrect.">
            <a:extLst>
              <a:ext uri="{FF2B5EF4-FFF2-40B4-BE49-F238E27FC236}">
                <a16:creationId xmlns:a16="http://schemas.microsoft.com/office/drawing/2014/main" id="{B642FF72-5861-12FA-DBFF-9E0B7049A9CC}"/>
              </a:ext>
            </a:extLst>
          </p:cNvPr>
          <p:cNvPicPr>
            <a:picLocks noChangeAspect="1"/>
          </p:cNvPicPr>
          <p:nvPr/>
        </p:nvPicPr>
        <p:blipFill>
          <a:blip r:embed="rId3" cstate="print">
            <a:extLst>
              <a:ext uri="{28A0092B-C50C-407E-A947-70E740481C1C}">
                <a14:useLocalDpi xmlns:a14="http://schemas.microsoft.com/office/drawing/2010/main" val="0"/>
              </a:ext>
            </a:extLst>
          </a:blip>
          <a:srcRect l="6212" t="7778" r="7072" b="7778"/>
          <a:stretch>
            <a:fillRect/>
          </a:stretch>
        </p:blipFill>
        <p:spPr>
          <a:xfrm>
            <a:off x="914400" y="918596"/>
            <a:ext cx="7848600" cy="5905876"/>
          </a:xfrm>
          <a:prstGeom prst="rect">
            <a:avLst/>
          </a:prstGeom>
        </p:spPr>
      </p:pic>
    </p:spTree>
    <p:extLst>
      <p:ext uri="{BB962C8B-B14F-4D97-AF65-F5344CB8AC3E}">
        <p14:creationId xmlns:p14="http://schemas.microsoft.com/office/powerpoint/2010/main" val="17669585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aph of different colored lines&#10;&#10;AI-generated content may be incorrect.">
            <a:extLst>
              <a:ext uri="{FF2B5EF4-FFF2-40B4-BE49-F238E27FC236}">
                <a16:creationId xmlns:a16="http://schemas.microsoft.com/office/drawing/2014/main" id="{958791FF-7B33-B20E-D1BF-FE89257A1CFA}"/>
              </a:ext>
            </a:extLst>
          </p:cNvPr>
          <p:cNvPicPr>
            <a:picLocks noChangeAspect="1"/>
          </p:cNvPicPr>
          <p:nvPr/>
        </p:nvPicPr>
        <p:blipFill>
          <a:blip r:embed="rId3" cstate="print">
            <a:extLst>
              <a:ext uri="{28A0092B-C50C-407E-A947-70E740481C1C}">
                <a14:useLocalDpi xmlns:a14="http://schemas.microsoft.com/office/drawing/2010/main" val="0"/>
              </a:ext>
            </a:extLst>
          </a:blip>
          <a:srcRect l="5353" t="6667" r="32828" b="34444"/>
          <a:stretch>
            <a:fillRect/>
          </a:stretch>
        </p:blipFill>
        <p:spPr>
          <a:xfrm>
            <a:off x="990600" y="1066800"/>
            <a:ext cx="7467600" cy="5496982"/>
          </a:xfrm>
          <a:prstGeom prst="rect">
            <a:avLst/>
          </a:prstGeom>
        </p:spPr>
      </p:pic>
    </p:spTree>
    <p:extLst>
      <p:ext uri="{BB962C8B-B14F-4D97-AF65-F5344CB8AC3E}">
        <p14:creationId xmlns:p14="http://schemas.microsoft.com/office/powerpoint/2010/main" val="41525581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e chart with different colored circles&#10;&#10;AI-generated content may be incorrect.">
            <a:extLst>
              <a:ext uri="{FF2B5EF4-FFF2-40B4-BE49-F238E27FC236}">
                <a16:creationId xmlns:a16="http://schemas.microsoft.com/office/drawing/2014/main" id="{3C50E454-112B-E9AA-1DCB-CC72800C66E8}"/>
              </a:ext>
            </a:extLst>
          </p:cNvPr>
          <p:cNvPicPr>
            <a:picLocks noChangeAspect="1"/>
          </p:cNvPicPr>
          <p:nvPr/>
        </p:nvPicPr>
        <p:blipFill>
          <a:blip r:embed="rId3" cstate="print">
            <a:extLst>
              <a:ext uri="{28A0092B-C50C-407E-A947-70E740481C1C}">
                <a14:useLocalDpi xmlns:a14="http://schemas.microsoft.com/office/drawing/2010/main" val="0"/>
              </a:ext>
            </a:extLst>
          </a:blip>
          <a:srcRect l="5354" t="6666" r="27677" b="27778"/>
          <a:stretch>
            <a:fillRect/>
          </a:stretch>
        </p:blipFill>
        <p:spPr>
          <a:xfrm>
            <a:off x="1066800" y="918191"/>
            <a:ext cx="7848600" cy="5936761"/>
          </a:xfrm>
          <a:prstGeom prst="rect">
            <a:avLst/>
          </a:prstGeom>
        </p:spPr>
      </p:pic>
    </p:spTree>
    <p:extLst>
      <p:ext uri="{BB962C8B-B14F-4D97-AF65-F5344CB8AC3E}">
        <p14:creationId xmlns:p14="http://schemas.microsoft.com/office/powerpoint/2010/main" val="32809388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graph&#10;&#10;AI-generated content may be incorrect.">
            <a:extLst>
              <a:ext uri="{FF2B5EF4-FFF2-40B4-BE49-F238E27FC236}">
                <a16:creationId xmlns:a16="http://schemas.microsoft.com/office/drawing/2014/main" id="{069AC001-49FD-1A63-4260-BD7BA38734C3}"/>
              </a:ext>
            </a:extLst>
          </p:cNvPr>
          <p:cNvPicPr>
            <a:picLocks noChangeAspect="1"/>
          </p:cNvPicPr>
          <p:nvPr/>
        </p:nvPicPr>
        <p:blipFill>
          <a:blip r:embed="rId3" cstate="print">
            <a:extLst>
              <a:ext uri="{28A0092B-C50C-407E-A947-70E740481C1C}">
                <a14:useLocalDpi xmlns:a14="http://schemas.microsoft.com/office/drawing/2010/main" val="0"/>
              </a:ext>
            </a:extLst>
          </a:blip>
          <a:srcRect l="1919" t="7778" r="32828" b="37778"/>
          <a:stretch>
            <a:fillRect/>
          </a:stretch>
        </p:blipFill>
        <p:spPr>
          <a:xfrm>
            <a:off x="494521" y="1219200"/>
            <a:ext cx="8154957" cy="5257800"/>
          </a:xfrm>
          <a:prstGeom prst="rect">
            <a:avLst/>
          </a:prstGeom>
        </p:spPr>
      </p:pic>
    </p:spTree>
    <p:extLst>
      <p:ext uri="{BB962C8B-B14F-4D97-AF65-F5344CB8AC3E}">
        <p14:creationId xmlns:p14="http://schemas.microsoft.com/office/powerpoint/2010/main" val="35840550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pie chart&#10;&#10;AI-generated content may be incorrect.">
            <a:extLst>
              <a:ext uri="{FF2B5EF4-FFF2-40B4-BE49-F238E27FC236}">
                <a16:creationId xmlns:a16="http://schemas.microsoft.com/office/drawing/2014/main" id="{462970BE-3806-9AA4-8A0C-8BDE366D5C13}"/>
              </a:ext>
            </a:extLst>
          </p:cNvPr>
          <p:cNvPicPr>
            <a:picLocks noChangeAspect="1"/>
          </p:cNvPicPr>
          <p:nvPr/>
        </p:nvPicPr>
        <p:blipFill>
          <a:blip r:embed="rId3">
            <a:extLst>
              <a:ext uri="{28A0092B-C50C-407E-A947-70E740481C1C}">
                <a14:useLocalDpi xmlns:a14="http://schemas.microsoft.com/office/drawing/2010/main" val="0"/>
              </a:ext>
            </a:extLst>
          </a:blip>
          <a:srcRect l="3637" t="5556" r="56869" b="40000"/>
          <a:stretch>
            <a:fillRect/>
          </a:stretch>
        </p:blipFill>
        <p:spPr>
          <a:xfrm>
            <a:off x="1752600" y="823292"/>
            <a:ext cx="5486400" cy="5844206"/>
          </a:xfrm>
          <a:prstGeom prst="rect">
            <a:avLst/>
          </a:prstGeom>
        </p:spPr>
      </p:pic>
    </p:spTree>
    <p:extLst>
      <p:ext uri="{BB962C8B-B14F-4D97-AF65-F5344CB8AC3E}">
        <p14:creationId xmlns:p14="http://schemas.microsoft.com/office/powerpoint/2010/main" val="11964466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graph&#10;&#10;AI-generated content may be incorrect.">
            <a:extLst>
              <a:ext uri="{FF2B5EF4-FFF2-40B4-BE49-F238E27FC236}">
                <a16:creationId xmlns:a16="http://schemas.microsoft.com/office/drawing/2014/main" id="{F837D158-1903-4539-BD0B-153F7A970DBB}"/>
              </a:ext>
            </a:extLst>
          </p:cNvPr>
          <p:cNvPicPr>
            <a:picLocks noChangeAspect="1"/>
          </p:cNvPicPr>
          <p:nvPr/>
        </p:nvPicPr>
        <p:blipFill>
          <a:blip r:embed="rId3" cstate="print">
            <a:extLst>
              <a:ext uri="{28A0092B-C50C-407E-A947-70E740481C1C}">
                <a14:useLocalDpi xmlns:a14="http://schemas.microsoft.com/office/drawing/2010/main" val="0"/>
              </a:ext>
            </a:extLst>
          </a:blip>
          <a:srcRect l="3636" t="7777" r="31111" b="25555"/>
          <a:stretch>
            <a:fillRect/>
          </a:stretch>
        </p:blipFill>
        <p:spPr>
          <a:xfrm>
            <a:off x="876300" y="914400"/>
            <a:ext cx="7391400" cy="5835315"/>
          </a:xfrm>
          <a:prstGeom prst="rect">
            <a:avLst/>
          </a:prstGeom>
        </p:spPr>
      </p:pic>
    </p:spTree>
    <p:extLst>
      <p:ext uri="{BB962C8B-B14F-4D97-AF65-F5344CB8AC3E}">
        <p14:creationId xmlns:p14="http://schemas.microsoft.com/office/powerpoint/2010/main" val="23473935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close-up of a chart&#10;&#10;AI-generated content may be incorrect.">
            <a:extLst>
              <a:ext uri="{FF2B5EF4-FFF2-40B4-BE49-F238E27FC236}">
                <a16:creationId xmlns:a16="http://schemas.microsoft.com/office/drawing/2014/main" id="{8A2AF4B5-D6A6-BEAF-1369-7CEE787B5FD8}"/>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t="5717" r="31786" b="40407"/>
          <a:stretch>
            <a:fillRect/>
          </a:stretch>
        </p:blipFill>
        <p:spPr>
          <a:xfrm>
            <a:off x="451781" y="1143000"/>
            <a:ext cx="8240438" cy="5029200"/>
          </a:xfrm>
        </p:spPr>
      </p:pic>
    </p:spTree>
    <p:extLst>
      <p:ext uri="{BB962C8B-B14F-4D97-AF65-F5344CB8AC3E}">
        <p14:creationId xmlns:p14="http://schemas.microsoft.com/office/powerpoint/2010/main" val="3088821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graph&#10;&#10;AI-generated content may be incorrect.">
            <a:extLst>
              <a:ext uri="{FF2B5EF4-FFF2-40B4-BE49-F238E27FC236}">
                <a16:creationId xmlns:a16="http://schemas.microsoft.com/office/drawing/2014/main" id="{00452FD0-D429-D49B-6C03-6C31DCD2E28B}"/>
              </a:ext>
            </a:extLst>
          </p:cNvPr>
          <p:cNvPicPr>
            <a:picLocks noChangeAspect="1"/>
          </p:cNvPicPr>
          <p:nvPr/>
        </p:nvPicPr>
        <p:blipFill>
          <a:blip r:embed="rId3" cstate="print">
            <a:extLst>
              <a:ext uri="{28A0092B-C50C-407E-A947-70E740481C1C}">
                <a14:useLocalDpi xmlns:a14="http://schemas.microsoft.com/office/drawing/2010/main" val="0"/>
              </a:ext>
            </a:extLst>
          </a:blip>
          <a:srcRect l="3636" t="7778" r="26818" b="5555"/>
          <a:stretch>
            <a:fillRect/>
          </a:stretch>
        </p:blipFill>
        <p:spPr>
          <a:xfrm>
            <a:off x="1676400" y="911352"/>
            <a:ext cx="6172201" cy="5943600"/>
          </a:xfrm>
          <a:prstGeom prst="rect">
            <a:avLst/>
          </a:prstGeom>
        </p:spPr>
      </p:pic>
    </p:spTree>
    <p:extLst>
      <p:ext uri="{BB962C8B-B14F-4D97-AF65-F5344CB8AC3E}">
        <p14:creationId xmlns:p14="http://schemas.microsoft.com/office/powerpoint/2010/main" val="17566115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E071BC-7181-4B88-EBBF-974C0C36DAB9}"/>
            </a:ext>
          </a:extLst>
        </p:cNvPr>
        <p:cNvGrpSpPr/>
        <p:nvPr/>
      </p:nvGrpSpPr>
      <p:grpSpPr>
        <a:xfrm>
          <a:off x="0" y="0"/>
          <a:ext cx="0" cy="0"/>
          <a:chOff x="0" y="0"/>
          <a:chExt cx="0" cy="0"/>
        </a:xfrm>
      </p:grpSpPr>
      <p:pic>
        <p:nvPicPr>
          <p:cNvPr id="3" name="Picture 2" descr="A screenshot of a computer&#10;&#10;AI-generated content may be incorrect.">
            <a:extLst>
              <a:ext uri="{FF2B5EF4-FFF2-40B4-BE49-F238E27FC236}">
                <a16:creationId xmlns:a16="http://schemas.microsoft.com/office/drawing/2014/main" id="{B2A5D296-1A30-C8D7-DA3C-7F42286550D1}"/>
              </a:ext>
            </a:extLst>
          </p:cNvPr>
          <p:cNvPicPr>
            <a:picLocks noChangeAspect="1"/>
          </p:cNvPicPr>
          <p:nvPr/>
        </p:nvPicPr>
        <p:blipFill>
          <a:blip r:embed="rId3" cstate="print">
            <a:extLst>
              <a:ext uri="{28A0092B-C50C-407E-A947-70E740481C1C}">
                <a14:useLocalDpi xmlns:a14="http://schemas.microsoft.com/office/drawing/2010/main" val="0"/>
              </a:ext>
            </a:extLst>
          </a:blip>
          <a:srcRect l="5353" t="7778" r="31111" b="7778"/>
          <a:stretch>
            <a:fillRect/>
          </a:stretch>
        </p:blipFill>
        <p:spPr>
          <a:xfrm>
            <a:off x="1752599" y="990600"/>
            <a:ext cx="5638801" cy="5791200"/>
          </a:xfrm>
          <a:prstGeom prst="rect">
            <a:avLst/>
          </a:prstGeom>
        </p:spPr>
      </p:pic>
    </p:spTree>
    <p:extLst>
      <p:ext uri="{BB962C8B-B14F-4D97-AF65-F5344CB8AC3E}">
        <p14:creationId xmlns:p14="http://schemas.microsoft.com/office/powerpoint/2010/main" val="37280445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5059B4-3B68-8407-81C5-A8FF4F796573}"/>
            </a:ext>
          </a:extLst>
        </p:cNvPr>
        <p:cNvGrpSpPr/>
        <p:nvPr/>
      </p:nvGrpSpPr>
      <p:grpSpPr>
        <a:xfrm>
          <a:off x="0" y="0"/>
          <a:ext cx="0" cy="0"/>
          <a:chOff x="0" y="0"/>
          <a:chExt cx="0" cy="0"/>
        </a:xfrm>
      </p:grpSpPr>
      <p:pic>
        <p:nvPicPr>
          <p:cNvPr id="3" name="Picture 2" descr="A screenshot of a graph&#10;&#10;AI-generated content may be incorrect.">
            <a:extLst>
              <a:ext uri="{FF2B5EF4-FFF2-40B4-BE49-F238E27FC236}">
                <a16:creationId xmlns:a16="http://schemas.microsoft.com/office/drawing/2014/main" id="{E54CDD0E-B0FB-413E-CB99-5FD0A118B18F}"/>
              </a:ext>
            </a:extLst>
          </p:cNvPr>
          <p:cNvPicPr>
            <a:picLocks noChangeAspect="1"/>
          </p:cNvPicPr>
          <p:nvPr/>
        </p:nvPicPr>
        <p:blipFill>
          <a:blip r:embed="rId3" cstate="print">
            <a:extLst>
              <a:ext uri="{28A0092B-C50C-407E-A947-70E740481C1C}">
                <a14:useLocalDpi xmlns:a14="http://schemas.microsoft.com/office/drawing/2010/main" val="0"/>
              </a:ext>
            </a:extLst>
          </a:blip>
          <a:srcRect l="5354" t="6666" r="5354" b="6666"/>
          <a:stretch>
            <a:fillRect/>
          </a:stretch>
        </p:blipFill>
        <p:spPr>
          <a:xfrm>
            <a:off x="762000" y="880872"/>
            <a:ext cx="7924801" cy="5943600"/>
          </a:xfrm>
          <a:prstGeom prst="rect">
            <a:avLst/>
          </a:prstGeom>
        </p:spPr>
      </p:pic>
    </p:spTree>
    <p:extLst>
      <p:ext uri="{BB962C8B-B14F-4D97-AF65-F5344CB8AC3E}">
        <p14:creationId xmlns:p14="http://schemas.microsoft.com/office/powerpoint/2010/main" val="28857098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13409F-9474-7042-C2C4-67498CE817DC}"/>
            </a:ext>
          </a:extLst>
        </p:cNvPr>
        <p:cNvGrpSpPr/>
        <p:nvPr/>
      </p:nvGrpSpPr>
      <p:grpSpPr>
        <a:xfrm>
          <a:off x="0" y="0"/>
          <a:ext cx="0" cy="0"/>
          <a:chOff x="0" y="0"/>
          <a:chExt cx="0" cy="0"/>
        </a:xfrm>
      </p:grpSpPr>
      <p:pic>
        <p:nvPicPr>
          <p:cNvPr id="4" name="Picture 3" descr="A graph of a person and person&#10;&#10;AI-generated content may be incorrect.">
            <a:extLst>
              <a:ext uri="{FF2B5EF4-FFF2-40B4-BE49-F238E27FC236}">
                <a16:creationId xmlns:a16="http://schemas.microsoft.com/office/drawing/2014/main" id="{B0CF1EF4-B6C3-2608-E1D3-D63630936E4E}"/>
              </a:ext>
            </a:extLst>
          </p:cNvPr>
          <p:cNvPicPr>
            <a:picLocks noChangeAspect="1"/>
          </p:cNvPicPr>
          <p:nvPr/>
        </p:nvPicPr>
        <p:blipFill>
          <a:blip r:embed="rId3" cstate="print">
            <a:extLst>
              <a:ext uri="{28A0092B-C50C-407E-A947-70E740481C1C}">
                <a14:useLocalDpi xmlns:a14="http://schemas.microsoft.com/office/drawing/2010/main" val="0"/>
              </a:ext>
            </a:extLst>
          </a:blip>
          <a:srcRect l="4495" t="6667" r="3637" b="11111"/>
          <a:stretch>
            <a:fillRect/>
          </a:stretch>
        </p:blipFill>
        <p:spPr>
          <a:xfrm>
            <a:off x="762000" y="838200"/>
            <a:ext cx="8267701" cy="5717849"/>
          </a:xfrm>
          <a:prstGeom prst="rect">
            <a:avLst/>
          </a:prstGeom>
        </p:spPr>
      </p:pic>
    </p:spTree>
    <p:extLst>
      <p:ext uri="{BB962C8B-B14F-4D97-AF65-F5344CB8AC3E}">
        <p14:creationId xmlns:p14="http://schemas.microsoft.com/office/powerpoint/2010/main" val="24981715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463E292-2FE0-B8BD-6EE8-7C75C8D23599}"/>
              </a:ext>
            </a:extLst>
          </p:cNvPr>
          <p:cNvSpPr txBox="1"/>
          <p:nvPr/>
        </p:nvSpPr>
        <p:spPr>
          <a:xfrm>
            <a:off x="838200" y="1524000"/>
            <a:ext cx="7467600" cy="3970318"/>
          </a:xfrm>
          <a:prstGeom prst="rect">
            <a:avLst/>
          </a:prstGeom>
          <a:noFill/>
        </p:spPr>
        <p:txBody>
          <a:bodyPr wrap="square" lIns="91440" tIns="45720" rIns="91440" bIns="45720" anchor="t">
            <a:spAutoFit/>
          </a:bodyPr>
          <a:lstStyle/>
          <a:p>
            <a:r>
              <a:rPr lang="fr-CA" dirty="0">
                <a:solidFill>
                  <a:srgbClr val="000000"/>
                </a:solidFill>
                <a:latin typeface="Calibri"/>
                <a:ea typeface="Calibri"/>
                <a:cs typeface="Arial"/>
              </a:rPr>
              <a:t>Le</a:t>
            </a:r>
            <a:r>
              <a:rPr lang="fr-CA" sz="1800" dirty="0">
                <a:solidFill>
                  <a:srgbClr val="000000"/>
                </a:solidFill>
                <a:effectLst/>
                <a:latin typeface="Calibri"/>
                <a:ea typeface="Calibri"/>
                <a:cs typeface="Arial"/>
              </a:rPr>
              <a:t> </a:t>
            </a:r>
            <a:r>
              <a:rPr lang="fr-CA" sz="1800" u="sng" dirty="0">
                <a:solidFill>
                  <a:srgbClr val="0000FF"/>
                </a:solidFill>
                <a:effectLst/>
                <a:latin typeface="Calibri"/>
                <a:ea typeface="Calibri"/>
                <a:cs typeface="Arial"/>
                <a:hlinkClick r:id="rId3"/>
              </a:rPr>
              <a:t>tableau de bord des Statistiques canadiennes sur le cancer</a:t>
            </a:r>
            <a:r>
              <a:rPr lang="fr-CA" sz="1800">
                <a:solidFill>
                  <a:srgbClr val="000000"/>
                </a:solidFill>
                <a:effectLst/>
                <a:latin typeface="Calibri"/>
                <a:ea typeface="Calibri"/>
                <a:cs typeface="Arial"/>
              </a:rPr>
              <a:t> (</a:t>
            </a:r>
            <a:r>
              <a:rPr lang="fr-CA">
                <a:solidFill>
                  <a:srgbClr val="000000"/>
                </a:solidFill>
                <a:latin typeface="Calibri"/>
                <a:ea typeface="Calibri"/>
                <a:cs typeface="Arial"/>
              </a:rPr>
              <a:t>élaboré</a:t>
            </a:r>
            <a:r>
              <a:rPr lang="fr-CA" sz="1800">
                <a:solidFill>
                  <a:srgbClr val="000000"/>
                </a:solidFill>
                <a:effectLst/>
                <a:latin typeface="Calibri"/>
                <a:ea typeface="Calibri"/>
                <a:cs typeface="Arial"/>
              </a:rPr>
              <a:t> par </a:t>
            </a:r>
            <a:r>
              <a:rPr lang="fr-CA" sz="1800" dirty="0">
                <a:solidFill>
                  <a:srgbClr val="000000"/>
                </a:solidFill>
                <a:effectLst/>
                <a:latin typeface="Calibri"/>
                <a:ea typeface="Calibri"/>
                <a:cs typeface="Arial"/>
              </a:rPr>
              <a:t>une équipe de recherche, sous la supervision des chercheurs Darren Brenner, Ph. D., et Tamer Jarada, Ph. D., à l’Université de Calgary et au Charbonneau Cancer Institute, grâce à un financement de la Société canadienne du cancer</a:t>
            </a:r>
            <a:r>
              <a:rPr lang="fr-CA" dirty="0">
                <a:solidFill>
                  <a:srgbClr val="000000"/>
                </a:solidFill>
                <a:latin typeface="Calibri"/>
                <a:ea typeface="Calibri"/>
                <a:cs typeface="Arial"/>
              </a:rPr>
              <a:t>)</a:t>
            </a:r>
            <a:r>
              <a:rPr lang="fr-CA" sz="1800" dirty="0">
                <a:solidFill>
                  <a:srgbClr val="000000"/>
                </a:solidFill>
                <a:effectLst/>
                <a:latin typeface="Calibri"/>
                <a:ea typeface="Calibri"/>
                <a:cs typeface="Arial"/>
              </a:rPr>
              <a:t> met à profit la publication Statistiques canadiennes sur le cancer et ses analyses et vise à présenter les statistiques sur le cancer dans un nouveau format convivial comprenant des visualisations interactives. </a:t>
            </a:r>
            <a:endParaRPr lang="en-US">
              <a:latin typeface="Calibri"/>
              <a:ea typeface="Calibri"/>
              <a:cs typeface="Arial"/>
            </a:endParaRPr>
          </a:p>
          <a:p>
            <a:endParaRPr lang="fr-CA" dirty="0">
              <a:solidFill>
                <a:srgbClr val="000000"/>
              </a:solidFill>
              <a:latin typeface="Calibri" panose="020F0502020204030204" pitchFamily="34" charset="0"/>
              <a:ea typeface="Calibri" panose="020F0502020204030204" pitchFamily="34" charset="0"/>
            </a:endParaRPr>
          </a:p>
          <a:p>
            <a:r>
              <a:rPr lang="fr-CA" sz="1800" dirty="0">
                <a:solidFill>
                  <a:srgbClr val="000000"/>
                </a:solidFill>
                <a:effectLst/>
                <a:latin typeface="Calibri" panose="020F0502020204030204" pitchFamily="34" charset="0"/>
                <a:ea typeface="Calibri" panose="020F0502020204030204" pitchFamily="34" charset="0"/>
              </a:rPr>
              <a:t>Ces visualisations téléchargeables permettent aux utilisateurs de personnaliser les statistiques et de se concentrer sur un sexe ou un type de cancer en particulier, et même sur différentes tranches d’âge ou périodes. Nous espérons que les statistiques sur le cancer présentées dans ce nouveau format interactif seront ainsi plus accessibles pour le milieu de la lutte contre le cancer et pour d’autres intervenants.</a:t>
            </a:r>
            <a:endParaRPr lang="en-CA"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481854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document&#10;&#10;AI-generated content may be incorrect.">
            <a:extLst>
              <a:ext uri="{FF2B5EF4-FFF2-40B4-BE49-F238E27FC236}">
                <a16:creationId xmlns:a16="http://schemas.microsoft.com/office/drawing/2014/main" id="{2419A973-1562-9DEF-A5C3-169273061AA0}"/>
              </a:ext>
            </a:extLst>
          </p:cNvPr>
          <p:cNvPicPr>
            <a:picLocks noChangeAspect="1"/>
          </p:cNvPicPr>
          <p:nvPr/>
        </p:nvPicPr>
        <p:blipFill>
          <a:blip r:embed="rId2" cstate="print">
            <a:extLst>
              <a:ext uri="{28A0092B-C50C-407E-A947-70E740481C1C}">
                <a14:useLocalDpi xmlns:a14="http://schemas.microsoft.com/office/drawing/2010/main" val="0"/>
              </a:ext>
            </a:extLst>
          </a:blip>
          <a:srcRect l="4495" t="6666" r="60303" b="15556"/>
          <a:stretch>
            <a:fillRect/>
          </a:stretch>
        </p:blipFill>
        <p:spPr>
          <a:xfrm>
            <a:off x="2094760" y="654803"/>
            <a:ext cx="3544040" cy="6050798"/>
          </a:xfrm>
          <a:prstGeom prst="rect">
            <a:avLst/>
          </a:prstGeom>
        </p:spPr>
      </p:pic>
    </p:spTree>
    <p:extLst>
      <p:ext uri="{BB962C8B-B14F-4D97-AF65-F5344CB8AC3E}">
        <p14:creationId xmlns:p14="http://schemas.microsoft.com/office/powerpoint/2010/main" val="15285631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graph&#10;&#10;AI-generated content may be incorrect.">
            <a:extLst>
              <a:ext uri="{FF2B5EF4-FFF2-40B4-BE49-F238E27FC236}">
                <a16:creationId xmlns:a16="http://schemas.microsoft.com/office/drawing/2014/main" id="{5B82B136-1C84-63CC-08F5-62C46487109B}"/>
              </a:ext>
            </a:extLst>
          </p:cNvPr>
          <p:cNvPicPr>
            <a:picLocks noChangeAspect="1"/>
          </p:cNvPicPr>
          <p:nvPr/>
        </p:nvPicPr>
        <p:blipFill>
          <a:blip r:embed="rId2" cstate="print">
            <a:extLst>
              <a:ext uri="{28A0092B-C50C-407E-A947-70E740481C1C}">
                <a14:useLocalDpi xmlns:a14="http://schemas.microsoft.com/office/drawing/2010/main" val="0"/>
              </a:ext>
            </a:extLst>
          </a:blip>
          <a:srcRect l="3637" t="6667" r="32828" b="40000"/>
          <a:stretch>
            <a:fillRect/>
          </a:stretch>
        </p:blipFill>
        <p:spPr>
          <a:xfrm>
            <a:off x="457200" y="1035909"/>
            <a:ext cx="8153400" cy="5288691"/>
          </a:xfrm>
          <a:prstGeom prst="rect">
            <a:avLst/>
          </a:prstGeom>
        </p:spPr>
      </p:pic>
    </p:spTree>
    <p:extLst>
      <p:ext uri="{BB962C8B-B14F-4D97-AF65-F5344CB8AC3E}">
        <p14:creationId xmlns:p14="http://schemas.microsoft.com/office/powerpoint/2010/main" val="4841707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chart&#10;&#10;AI-generated content may be incorrect.">
            <a:extLst>
              <a:ext uri="{FF2B5EF4-FFF2-40B4-BE49-F238E27FC236}">
                <a16:creationId xmlns:a16="http://schemas.microsoft.com/office/drawing/2014/main" id="{1160863F-8BCF-A6E8-B3F7-452ED31F9334}"/>
              </a:ext>
            </a:extLst>
          </p:cNvPr>
          <p:cNvPicPr>
            <a:picLocks noChangeAspect="1"/>
          </p:cNvPicPr>
          <p:nvPr/>
        </p:nvPicPr>
        <p:blipFill>
          <a:blip r:embed="rId3" cstate="print">
            <a:extLst>
              <a:ext uri="{28A0092B-C50C-407E-A947-70E740481C1C}">
                <a14:useLocalDpi xmlns:a14="http://schemas.microsoft.com/office/drawing/2010/main" val="0"/>
              </a:ext>
            </a:extLst>
          </a:blip>
          <a:srcRect l="5353" t="6666" r="6213" b="28889"/>
          <a:stretch>
            <a:fillRect/>
          </a:stretch>
        </p:blipFill>
        <p:spPr>
          <a:xfrm>
            <a:off x="241737" y="1066800"/>
            <a:ext cx="8660525" cy="4876800"/>
          </a:xfrm>
          <a:prstGeom prst="rect">
            <a:avLst/>
          </a:prstGeom>
        </p:spPr>
      </p:pic>
    </p:spTree>
    <p:extLst>
      <p:ext uri="{BB962C8B-B14F-4D97-AF65-F5344CB8AC3E}">
        <p14:creationId xmlns:p14="http://schemas.microsoft.com/office/powerpoint/2010/main" val="13232182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map of canada with black and blue text&#10;&#10;AI-generated content may be incorrect.">
            <a:extLst>
              <a:ext uri="{FF2B5EF4-FFF2-40B4-BE49-F238E27FC236}">
                <a16:creationId xmlns:a16="http://schemas.microsoft.com/office/drawing/2014/main" id="{C2FFB183-B0F3-5BD7-E068-6FF3DD4994D6}"/>
              </a:ext>
            </a:extLst>
          </p:cNvPr>
          <p:cNvPicPr>
            <a:picLocks noChangeAspect="1"/>
          </p:cNvPicPr>
          <p:nvPr/>
        </p:nvPicPr>
        <p:blipFill>
          <a:blip r:embed="rId3" cstate="print">
            <a:extLst>
              <a:ext uri="{28A0092B-C50C-407E-A947-70E740481C1C}">
                <a14:useLocalDpi xmlns:a14="http://schemas.microsoft.com/office/drawing/2010/main" val="0"/>
              </a:ext>
            </a:extLst>
          </a:blip>
          <a:srcRect l="3636" t="5555" r="31111" b="23333"/>
          <a:stretch>
            <a:fillRect/>
          </a:stretch>
        </p:blipFill>
        <p:spPr>
          <a:xfrm>
            <a:off x="1295400" y="1018675"/>
            <a:ext cx="6934200" cy="5839325"/>
          </a:xfrm>
          <a:prstGeom prst="rect">
            <a:avLst/>
          </a:prstGeom>
        </p:spPr>
      </p:pic>
    </p:spTree>
    <p:extLst>
      <p:ext uri="{BB962C8B-B14F-4D97-AF65-F5344CB8AC3E}">
        <p14:creationId xmlns:p14="http://schemas.microsoft.com/office/powerpoint/2010/main" val="28923207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graph&#10;&#10;AI-generated content may be incorrect.">
            <a:extLst>
              <a:ext uri="{FF2B5EF4-FFF2-40B4-BE49-F238E27FC236}">
                <a16:creationId xmlns:a16="http://schemas.microsoft.com/office/drawing/2014/main" id="{DF0C2BC1-9A7B-58E6-0DC7-853FABAAEADE}"/>
              </a:ext>
            </a:extLst>
          </p:cNvPr>
          <p:cNvPicPr>
            <a:picLocks noChangeAspect="1"/>
          </p:cNvPicPr>
          <p:nvPr/>
        </p:nvPicPr>
        <p:blipFill>
          <a:blip r:embed="rId3" cstate="print">
            <a:extLst>
              <a:ext uri="{28A0092B-C50C-407E-A947-70E740481C1C}">
                <a14:useLocalDpi xmlns:a14="http://schemas.microsoft.com/office/drawing/2010/main" val="0"/>
              </a:ext>
            </a:extLst>
          </a:blip>
          <a:srcRect l="5354" t="6666" r="31970" b="7778"/>
          <a:stretch>
            <a:fillRect/>
          </a:stretch>
        </p:blipFill>
        <p:spPr>
          <a:xfrm>
            <a:off x="1905000" y="990600"/>
            <a:ext cx="5562601" cy="5867400"/>
          </a:xfrm>
          <a:prstGeom prst="rect">
            <a:avLst/>
          </a:prstGeom>
        </p:spPr>
      </p:pic>
    </p:spTree>
    <p:extLst>
      <p:ext uri="{BB962C8B-B14F-4D97-AF65-F5344CB8AC3E}">
        <p14:creationId xmlns:p14="http://schemas.microsoft.com/office/powerpoint/2010/main" val="26432345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graph&#10;&#10;AI-generated content may be incorrect.">
            <a:extLst>
              <a:ext uri="{FF2B5EF4-FFF2-40B4-BE49-F238E27FC236}">
                <a16:creationId xmlns:a16="http://schemas.microsoft.com/office/drawing/2014/main" id="{4AD700E6-FE5D-6618-F31F-675F1643F55C}"/>
              </a:ext>
            </a:extLst>
          </p:cNvPr>
          <p:cNvPicPr>
            <a:picLocks noChangeAspect="1"/>
          </p:cNvPicPr>
          <p:nvPr/>
        </p:nvPicPr>
        <p:blipFill>
          <a:blip r:embed="rId3" cstate="print">
            <a:extLst>
              <a:ext uri="{28A0092B-C50C-407E-A947-70E740481C1C}">
                <a14:useLocalDpi xmlns:a14="http://schemas.microsoft.com/office/drawing/2010/main" val="0"/>
              </a:ext>
            </a:extLst>
          </a:blip>
          <a:srcRect l="4495" t="6667" r="5353" b="31111"/>
          <a:stretch>
            <a:fillRect/>
          </a:stretch>
        </p:blipFill>
        <p:spPr>
          <a:xfrm>
            <a:off x="142874" y="1066800"/>
            <a:ext cx="8858251" cy="4724400"/>
          </a:xfrm>
          <a:prstGeom prst="rect">
            <a:avLst/>
          </a:prstGeom>
        </p:spPr>
      </p:pic>
    </p:spTree>
    <p:extLst>
      <p:ext uri="{BB962C8B-B14F-4D97-AF65-F5344CB8AC3E}">
        <p14:creationId xmlns:p14="http://schemas.microsoft.com/office/powerpoint/2010/main" val="3335508166"/>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ank Presentation">
  <a:themeElements>
    <a:clrScheme name="">
      <a:dk1>
        <a:srgbClr val="005A58"/>
      </a:dk1>
      <a:lt1>
        <a:srgbClr val="FFFFFF"/>
      </a:lt1>
      <a:dk2>
        <a:srgbClr val="153988"/>
      </a:dk2>
      <a:lt2>
        <a:srgbClr val="FFFF99"/>
      </a:lt2>
      <a:accent1>
        <a:srgbClr val="006462"/>
      </a:accent1>
      <a:accent2>
        <a:srgbClr val="6D6FC7"/>
      </a:accent2>
      <a:accent3>
        <a:srgbClr val="AAAEC3"/>
      </a:accent3>
      <a:accent4>
        <a:srgbClr val="DADADA"/>
      </a:accent4>
      <a:accent5>
        <a:srgbClr val="AAB8B7"/>
      </a:accent5>
      <a:accent6>
        <a:srgbClr val="6264B4"/>
      </a:accent6>
      <a:hlink>
        <a:srgbClr val="00FFFF"/>
      </a:hlink>
      <a:folHlink>
        <a:srgbClr val="00FF00"/>
      </a:folHlink>
    </a:clrScheme>
    <a:fontScheme name="Blank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379F1DB827B2244A55AA77DCD1948B2" ma:contentTypeVersion="0" ma:contentTypeDescription="Create a new document." ma:contentTypeScope="" ma:versionID="c5b78452ad191c2824fd7ad092d326a3">
  <xsd:schema xmlns:xsd="http://www.w3.org/2001/XMLSchema" xmlns:xs="http://www.w3.org/2001/XMLSchema" xmlns:p="http://schemas.microsoft.com/office/2006/metadata/properties" targetNamespace="http://schemas.microsoft.com/office/2006/metadata/properties" ma:root="true" ma:fieldsID="31d5eec3c12ee2e8127422d567928fa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4BDF6FD-503D-44D7-9616-709686B4930A}">
  <ds:schemaRefs>
    <ds:schemaRef ds:uri="http://schemas.microsoft.com/sharepoint/v3/contenttype/forms"/>
  </ds:schemaRefs>
</ds:datastoreItem>
</file>

<file path=customXml/itemProps2.xml><?xml version="1.0" encoding="utf-8"?>
<ds:datastoreItem xmlns:ds="http://schemas.openxmlformats.org/officeDocument/2006/customXml" ds:itemID="{F725C68F-BC4E-45EC-A5CB-2676D3321A91}">
  <ds:schemaRefs>
    <ds:schemaRef ds:uri="http://purl.org/dc/dcmitype/"/>
    <ds:schemaRef ds:uri="http://schemas.microsoft.com/office/2006/metadata/properties"/>
    <ds:schemaRef ds:uri="http://purl.org/dc/terms/"/>
    <ds:schemaRef ds:uri="http://schemas.microsoft.com/office/2006/documentManagement/types"/>
    <ds:schemaRef ds:uri="http://schemas.openxmlformats.org/package/2006/metadata/core-properties"/>
    <ds:schemaRef ds:uri="http://purl.org/dc/elements/1.1/"/>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42AC1581-615C-46FF-BCA7-4E449847355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3763</TotalTime>
  <Words>193</Words>
  <Application>Microsoft Office PowerPoint</Application>
  <PresentationFormat>On-screen Show (4:3)</PresentationFormat>
  <Paragraphs>34</Paragraphs>
  <Slides>34</Slides>
  <Notes>30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34</vt:i4>
      </vt:variant>
    </vt:vector>
  </HeadingPairs>
  <TitlesOfParts>
    <vt:vector size="42" baseType="lpstr">
      <vt:lpstr>Arial</vt:lpstr>
      <vt:lpstr>Calibri</vt:lpstr>
      <vt:lpstr>Century Gothic</vt:lpstr>
      <vt:lpstr>Times</vt:lpstr>
      <vt:lpstr>Times New Roman</vt:lpstr>
      <vt:lpstr>Verdana</vt:lpstr>
      <vt:lpstr>Default Design</vt:lpstr>
      <vt:lpstr>Blank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Canadian Cancer Society</dc:creator>
  <cp:lastModifiedBy>Monika Dixon</cp:lastModifiedBy>
  <cp:revision>179</cp:revision>
  <dcterms:created xsi:type="dcterms:W3CDTF">2007-05-18T18:13:06Z</dcterms:created>
  <dcterms:modified xsi:type="dcterms:W3CDTF">2025-10-24T19:56:55Z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0x0101002379F1DB827B2244A55AA77DCD1948B2</vt:lpwstr>
  </property>
  <property fmtid="{D5CDD505-2E9C-101B-9397-08002B2CF9AE}" pid="3" name="MediaServiceImageTags">
    <vt:lpwstr/>
  </property>
</Properties>
</file>