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26"/>
  </p:notesMasterIdLst>
  <p:handoutMasterIdLst>
    <p:handoutMasterId r:id="rId27"/>
  </p:handoutMasterIdLst>
  <p:sldIdLst>
    <p:sldId id="307" r:id="rId6"/>
    <p:sldId id="389" r:id="rId7"/>
    <p:sldId id="415" r:id="rId8"/>
    <p:sldId id="388" r:id="rId9"/>
    <p:sldId id="390" r:id="rId10"/>
    <p:sldId id="391" r:id="rId11"/>
    <p:sldId id="392" r:id="rId12"/>
    <p:sldId id="397" r:id="rId13"/>
    <p:sldId id="396" r:id="rId14"/>
    <p:sldId id="395" r:id="rId15"/>
    <p:sldId id="394" r:id="rId16"/>
    <p:sldId id="393" r:id="rId17"/>
    <p:sldId id="400" r:id="rId18"/>
    <p:sldId id="401" r:id="rId19"/>
    <p:sldId id="402" r:id="rId20"/>
    <p:sldId id="403" r:id="rId21"/>
    <p:sldId id="404" r:id="rId22"/>
    <p:sldId id="416" r:id="rId23"/>
    <p:sldId id="417" r:id="rId24"/>
    <p:sldId id="418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339966"/>
    <a:srgbClr val="BA0C2F"/>
    <a:srgbClr val="FF3399"/>
    <a:srgbClr val="E97E09"/>
    <a:srgbClr val="956D09"/>
    <a:srgbClr val="868915"/>
    <a:srgbClr val="CED220"/>
    <a:srgbClr val="6600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7E7B6-11D6-41CF-8041-5681B8DE179E}" v="21" dt="2022-11-04T17:22:42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3" autoAdjust="0"/>
    <p:restoredTop sz="81796" autoAdjust="0"/>
  </p:normalViewPr>
  <p:slideViewPr>
    <p:cSldViewPr>
      <p:cViewPr varScale="1">
        <p:scale>
          <a:sx n="86" d="100"/>
          <a:sy n="86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E5F36-76DA-4D4F-973D-CE1C6D9D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C7A67-BE26-4942-B524-83B84CE2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2AFD-4B86-4CCE-B98F-08FE662FBF6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05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25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82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1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74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69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61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8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8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2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2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8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1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1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7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0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18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2E401-0B45-4374-AD5C-20A6CF02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518"/>
            <a:ext cx="8229600" cy="686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A0B-6F46-422B-89F0-7EB68C363B1B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3E1-A23D-4465-A43F-DB2A7CA11211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DF8-16B2-40A2-B1DA-439F0BA3ABAA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4C-789F-4BAF-8461-E6BA9B254062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73BA-0BC2-4E4B-A217-504DFDB9F320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4CD5-19DB-4A08-B545-7AA380B93F39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F0E3-F993-4DC4-B433-E6F4BC7B3743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820D-EAC9-46C6-8C7E-4E93F95BAB53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64F2-8826-40FD-ABF5-EF1C71EA8E8B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BC57-5D82-46ED-84A4-DA4EF7B83D24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0" y="990599"/>
            <a:ext cx="8217090" cy="8228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4E4A18-56F9-4A0F-A30D-35032E041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446043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93FF93B-8E8B-4FF4-841E-1531FAA99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1402-F7F6-4C05-92B3-B39DF24D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913" y="955343"/>
            <a:ext cx="5111750" cy="5211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600" y="990705"/>
            <a:ext cx="3008313" cy="5176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FADE-CE24-4D0F-9F06-385F78F9B9B7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F1F32DAB-6086-414B-A80E-9FFAC03AEA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00"/>
            <a:ext cx="2057400" cy="1033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175453-A424-403F-B69A-AB7AD93302C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7200"/>
            <a:ext cx="3241548" cy="348996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42704EFA-C1FB-9B02-B6A6-945EA90380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14800" y="76200"/>
            <a:ext cx="5497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400" b="1" kern="0" dirty="0">
                <a:solidFill>
                  <a:srgbClr val="FFC000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Un rapport spécial de 2022 sur la prévalence du cancer</a:t>
            </a:r>
            <a:endParaRPr lang="en-US" sz="1400" b="1" kern="0" dirty="0">
              <a:solidFill>
                <a:srgbClr val="FFC000"/>
              </a:solidFill>
              <a:effectLst/>
              <a:latin typeface="Century Gothic" panose="020B0502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C PPT Master 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B2FDB3-8568-4E31-BA63-3BC5BA876369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100000"/>
        <a:buFont typeface="Times"/>
        <a:buChar char="•"/>
        <a:defRPr sz="2800">
          <a:solidFill>
            <a:srgbClr val="004080"/>
          </a:solidFill>
          <a:latin typeface="+mn-lt"/>
          <a:ea typeface="+mn-ea"/>
          <a:cs typeface="+mn-cs"/>
        </a:defRPr>
      </a:lvl1pPr>
      <a:lvl2pPr marL="1231900" indent="-711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080"/>
          </a:solidFill>
          <a:latin typeface="+mn-lt"/>
        </a:defRPr>
      </a:lvl2pPr>
      <a:lvl3pPr marL="1530350" indent="-609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SzPct val="180000"/>
        <a:buChar char="–"/>
        <a:defRPr sz="2000">
          <a:solidFill>
            <a:srgbClr val="004080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myccsonline.sharepoint.com/sites/Prj/ci_projects/2019_design/Documents2/09_final-files/English/CCS-Stats2019-Figures-1_4.jpg">
            <a:extLst>
              <a:ext uri="{FF2B5EF4-FFF2-40B4-BE49-F238E27FC236}">
                <a16:creationId xmlns:a16="http://schemas.microsoft.com/office/drawing/2014/main" id="{1EC80556-F562-4788-9A23-E0154FA51A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4288"/>
            <a:ext cx="88392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" name="Picture 3" descr="A yellow leaf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20205ECF-6D40-8A18-9AC5-CAA5A0A76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88"/>
            <a:ext cx="8839200" cy="68302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FC1B6F6-47FB-8500-4FE8-C3D710082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r="31111" b="6667"/>
          <a:stretch/>
        </p:blipFill>
        <p:spPr>
          <a:xfrm>
            <a:off x="-26895" y="1295400"/>
            <a:ext cx="917089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0DB086-EED4-CDF5-F08C-6FCC600F20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0252" b="55555"/>
          <a:stretch/>
        </p:blipFill>
        <p:spPr>
          <a:xfrm>
            <a:off x="-152400" y="1143000"/>
            <a:ext cx="9754144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9F03D-0287-1D8C-128D-F5ABF4CF1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257800"/>
            <a:ext cx="62484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4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0F8542-7C4B-2B7B-9ECB-86EA60B99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r="31111" b="6667"/>
          <a:stretch/>
        </p:blipFill>
        <p:spPr>
          <a:xfrm>
            <a:off x="134470" y="1524000"/>
            <a:ext cx="889298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2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8F726FB2-2280-923A-CA57-68911EAD9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2828" b="56667"/>
          <a:stretch/>
        </p:blipFill>
        <p:spPr>
          <a:xfrm>
            <a:off x="76200" y="1562100"/>
            <a:ext cx="9128593" cy="373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DCD7B-5363-437F-588C-BC3967BA1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410200"/>
            <a:ext cx="62103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2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771AA91F-A7D5-328B-F484-95DA589EC5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3" r="32828" b="6667"/>
          <a:stretch/>
        </p:blipFill>
        <p:spPr>
          <a:xfrm>
            <a:off x="134470" y="1447800"/>
            <a:ext cx="86110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 with medium confidence">
            <a:extLst>
              <a:ext uri="{FF2B5EF4-FFF2-40B4-BE49-F238E27FC236}">
                <a16:creationId xmlns:a16="http://schemas.microsoft.com/office/drawing/2014/main" id="{B949B3C3-EEA4-F894-52AF-C9616BB94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31111" b="25556"/>
          <a:stretch/>
        </p:blipFill>
        <p:spPr>
          <a:xfrm>
            <a:off x="609600" y="1143000"/>
            <a:ext cx="7543800" cy="55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3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A84D55B-7561-09EB-68A4-61194336E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34546" b="25556"/>
          <a:stretch/>
        </p:blipFill>
        <p:spPr>
          <a:xfrm>
            <a:off x="457200" y="960732"/>
            <a:ext cx="7620000" cy="58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B3996F12-EA76-FC1C-2C4C-6E78E6D13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r="47424" b="32222"/>
          <a:stretch/>
        </p:blipFill>
        <p:spPr>
          <a:xfrm>
            <a:off x="762000" y="837226"/>
            <a:ext cx="6608028" cy="60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7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74745B6-FF33-416B-0197-F8A5DD8DE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34546" b="41111"/>
          <a:stretch/>
        </p:blipFill>
        <p:spPr>
          <a:xfrm>
            <a:off x="152399" y="1524000"/>
            <a:ext cx="852829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0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162AF49F-B6CE-E29F-CD91-11E88AEDA4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28536" b="52222"/>
          <a:stretch/>
        </p:blipFill>
        <p:spPr>
          <a:xfrm>
            <a:off x="79953" y="1295400"/>
            <a:ext cx="9073340" cy="392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40588-22EB-8D5A-3059-7E1A3DC57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486400"/>
            <a:ext cx="5962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1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99802888-44C9-6EB6-3CA1-D8472C0898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r="30252" b="43334"/>
          <a:stretch/>
        </p:blipFill>
        <p:spPr>
          <a:xfrm>
            <a:off x="0" y="1600200"/>
            <a:ext cx="915062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2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EA495BB3-F4D0-FF5B-C644-E1C2CAA27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r="36780" b="7777"/>
          <a:stretch/>
        </p:blipFill>
        <p:spPr>
          <a:xfrm>
            <a:off x="-9294" y="1295400"/>
            <a:ext cx="8222621" cy="4578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4EA18-FA2C-F776-1E04-79729FFAD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486400"/>
            <a:ext cx="25717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3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A4BE631B-5999-ED17-15A6-136C83DF2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0" b="50000"/>
          <a:stretch/>
        </p:blipFill>
        <p:spPr>
          <a:xfrm>
            <a:off x="37976" y="1295400"/>
            <a:ext cx="9068048" cy="51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C3DEF99D-E69F-7FD9-EF73-D8954A019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r="29394"/>
          <a:stretch/>
        </p:blipFill>
        <p:spPr>
          <a:xfrm>
            <a:off x="-18585" y="1600200"/>
            <a:ext cx="919950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1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A77DB39-193D-3058-DC99-155B59C012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60303" b="8889"/>
          <a:stretch/>
        </p:blipFill>
        <p:spPr>
          <a:xfrm>
            <a:off x="2057400" y="990600"/>
            <a:ext cx="352313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2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9601C0DF-2A5B-6354-FF4B-0876684AB4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1111" b="16666"/>
          <a:stretch/>
        </p:blipFill>
        <p:spPr>
          <a:xfrm>
            <a:off x="762000" y="948230"/>
            <a:ext cx="7010400" cy="59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3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5CDD99E-EAB6-1331-19E9-CC80BD75D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33687" b="56667"/>
          <a:stretch/>
        </p:blipFill>
        <p:spPr>
          <a:xfrm>
            <a:off x="113416" y="1143000"/>
            <a:ext cx="8917167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E217FE-7A2F-B01B-6004-12CC32A05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953000"/>
            <a:ext cx="6286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0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8A67F4-6F81-CD8F-6487-9EB92A8D7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2" r="34546" b="5555"/>
          <a:stretch/>
        </p:blipFill>
        <p:spPr>
          <a:xfrm>
            <a:off x="152400" y="1219200"/>
            <a:ext cx="84046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8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CC1C5022-0F9D-FE89-ECB9-0D2CFF1F7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32828" b="55556"/>
          <a:stretch/>
        </p:blipFill>
        <p:spPr>
          <a:xfrm>
            <a:off x="0" y="1371600"/>
            <a:ext cx="8938874" cy="3884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D4F0CA-3C5B-2910-AE2F-88B387132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256313"/>
            <a:ext cx="63912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119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153988"/>
      </a:dk2>
      <a:lt2>
        <a:srgbClr val="FFFF99"/>
      </a:lt2>
      <a:accent1>
        <a:srgbClr val="006462"/>
      </a:accent1>
      <a:accent2>
        <a:srgbClr val="6D6FC7"/>
      </a:accent2>
      <a:accent3>
        <a:srgbClr val="AAAEC3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7D2A1D76B154496C1CE9AC82FEED5" ma:contentTypeVersion="6" ma:contentTypeDescription="Create a new document." ma:contentTypeScope="" ma:versionID="3d84490344242b23e05658077ee5d6c1">
  <xsd:schema xmlns:xsd="http://www.w3.org/2001/XMLSchema" xmlns:xs="http://www.w3.org/2001/XMLSchema" xmlns:p="http://schemas.microsoft.com/office/2006/metadata/properties" xmlns:ns2="5b5a32ad-dd2a-4ff6-9a21-5c460057672b" xmlns:ns3="80f653ab-106f-493a-99cb-d1a11e713fcb" targetNamespace="http://schemas.microsoft.com/office/2006/metadata/properties" ma:root="true" ma:fieldsID="1fe8d9db22ca1550803aeea55da6a2f4" ns2:_="" ns3:_="">
    <xsd:import namespace="5b5a32ad-dd2a-4ff6-9a21-5c460057672b"/>
    <xsd:import namespace="80f653ab-106f-493a-99cb-d1a11e713f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a32ad-dd2a-4ff6-9a21-5c4600576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653ab-106f-493a-99cb-d1a11e713f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25C68F-BC4E-45EC-A5CB-2676D3321A91}">
  <ds:schemaRefs>
    <ds:schemaRef ds:uri="http://schemas.microsoft.com/office/infopath/2007/PartnerControls"/>
    <ds:schemaRef ds:uri="http://purl.org/dc/terms/"/>
    <ds:schemaRef ds:uri="5b5a32ad-dd2a-4ff6-9a21-5c460057672b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80f653ab-106f-493a-99cb-d1a11e713fc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52A645-548B-4A17-B6F3-AB5E5DEA9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5a32ad-dd2a-4ff6-9a21-5c460057672b"/>
    <ds:schemaRef ds:uri="80f653ab-106f-493a-99cb-d1a11e713f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BDF6FD-503D-44D7-9616-709686B493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18</Words>
  <Application>Microsoft Office PowerPoint</Application>
  <PresentationFormat>On-screen Show (4:3)</PresentationFormat>
  <Paragraphs>18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Times</vt:lpstr>
      <vt:lpstr>Verdana</vt:lpstr>
      <vt:lpstr>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Canadian Cancer Society</dc:creator>
  <cp:lastModifiedBy>Monika Dixon</cp:lastModifiedBy>
  <cp:revision>165</cp:revision>
  <dcterms:created xsi:type="dcterms:W3CDTF">2007-05-18T18:13:06Z</dcterms:created>
  <dcterms:modified xsi:type="dcterms:W3CDTF">2022-11-04T17:27:15Z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0x0101004A17D2A1D76B154496C1CE9AC82FEED5</vt:lpwstr>
  </property>
</Properties>
</file>