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26"/>
  </p:notesMasterIdLst>
  <p:handoutMasterIdLst>
    <p:handoutMasterId r:id="rId27"/>
  </p:handoutMasterIdLst>
  <p:sldIdLst>
    <p:sldId id="307" r:id="rId6"/>
    <p:sldId id="415" r:id="rId7"/>
    <p:sldId id="388" r:id="rId8"/>
    <p:sldId id="422" r:id="rId9"/>
    <p:sldId id="390" r:id="rId10"/>
    <p:sldId id="389" r:id="rId11"/>
    <p:sldId id="391" r:id="rId12"/>
    <p:sldId id="419" r:id="rId13"/>
    <p:sldId id="418" r:id="rId14"/>
    <p:sldId id="417" r:id="rId15"/>
    <p:sldId id="416" r:id="rId16"/>
    <p:sldId id="420" r:id="rId17"/>
    <p:sldId id="421" r:id="rId18"/>
    <p:sldId id="392" r:id="rId19"/>
    <p:sldId id="423" r:id="rId20"/>
    <p:sldId id="424" r:id="rId21"/>
    <p:sldId id="425" r:id="rId22"/>
    <p:sldId id="427" r:id="rId23"/>
    <p:sldId id="426" r:id="rId24"/>
    <p:sldId id="428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BA0C2F"/>
    <a:srgbClr val="FF3399"/>
    <a:srgbClr val="E97E09"/>
    <a:srgbClr val="956D09"/>
    <a:srgbClr val="868915"/>
    <a:srgbClr val="CED220"/>
    <a:srgbClr val="6600CC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E7646-8BAC-4AB3-A038-82FC5957CC6B}" v="1" dt="2022-11-04T16:02:13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3" autoAdjust="0"/>
    <p:restoredTop sz="81796" autoAdjust="0"/>
  </p:normalViewPr>
  <p:slideViewPr>
    <p:cSldViewPr>
      <p:cViewPr varScale="1">
        <p:scale>
          <a:sx n="86" d="100"/>
          <a:sy n="86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5E5F36-76DA-4D4F-973D-CE1C6D9D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7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5C7A67-BE26-4942-B524-83B84CE2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2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A2AFD-4B86-4CCE-B98F-08FE662FBF6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8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3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50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85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7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25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50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97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65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4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8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2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2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2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9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72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3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4E61A-0ABB-4E0F-AAB5-9644E8CF6AD2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18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02E401-0B45-4374-AD5C-20A6CF02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5518"/>
            <a:ext cx="8229600" cy="6860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4A0B-6F46-422B-89F0-7EB68C363B1B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53E1-A23D-4465-A43F-DB2A7CA11211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DF8-16B2-40A2-B1DA-439F0BA3ABAA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4C-789F-4BAF-8461-E6BA9B254062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73BA-0BC2-4E4B-A217-504DFDB9F320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4CD5-19DB-4A08-B545-7AA380B93F39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F0E3-F993-4DC4-B433-E6F4BC7B3743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E820D-EAC9-46C6-8C7E-4E93F95BAB53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64F2-8826-40FD-ABF5-EF1C71EA8E8B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BC57-5D82-46ED-84A4-DA4EF7B83D24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0" y="990599"/>
            <a:ext cx="8217090" cy="8228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3469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4E4A18-56F9-4A0F-A30D-35032E041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446043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93FF93B-8E8B-4FF4-841E-1531FAA99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8FBB3D9-02EE-40D6-976F-6081C316B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913" y="955343"/>
            <a:ext cx="5111750" cy="5211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600" y="990705"/>
            <a:ext cx="3008313" cy="5176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712B34A-7F7D-4392-9A6E-E5253FA9D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308725"/>
            <a:ext cx="2286000" cy="274637"/>
          </a:xfrm>
          <a:prstGeom prst="rect">
            <a:avLst/>
          </a:prstGeom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CA" sz="1000" b="1" dirty="0">
                <a:solidFill>
                  <a:srgbClr val="FF0000"/>
                </a:solidFill>
                <a:latin typeface="Century Gothic" pitchFamily="34" charset="0"/>
              </a:rPr>
              <a:t>Canadian Cancer Statistics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FADE-CE24-4D0F-9F06-385F78F9B9B7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0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28600"/>
            <a:ext cx="3028593" cy="64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15726"/>
            <a:ext cx="2515012" cy="103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AC PPT Master En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B2FDB3-8568-4E31-BA63-3BC5BA876369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4080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100000"/>
        <a:buFont typeface="Times"/>
        <a:buChar char="•"/>
        <a:defRPr sz="2800">
          <a:solidFill>
            <a:srgbClr val="004080"/>
          </a:solidFill>
          <a:latin typeface="+mn-lt"/>
          <a:ea typeface="+mn-ea"/>
          <a:cs typeface="+mn-cs"/>
        </a:defRPr>
      </a:lvl1pPr>
      <a:lvl2pPr marL="1231900" indent="-711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080"/>
          </a:solidFill>
          <a:latin typeface="+mn-lt"/>
        </a:defRPr>
      </a:lvl2pPr>
      <a:lvl3pPr marL="1530350" indent="-609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080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SzPct val="180000"/>
        <a:buChar char="–"/>
        <a:defRPr sz="2000">
          <a:solidFill>
            <a:srgbClr val="004080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myccsonline.sharepoint.com/sites/Prj/ci_projects/2019_design/Documents2/09_final-files/English/CCS-Stats2019-Figures-1_4.jpg">
            <a:extLst>
              <a:ext uri="{FF2B5EF4-FFF2-40B4-BE49-F238E27FC236}">
                <a16:creationId xmlns:a16="http://schemas.microsoft.com/office/drawing/2014/main" id="{1EC80556-F562-4788-9A23-E0154FA51A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4288"/>
            <a:ext cx="883920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4F437-B90A-022F-F612-8546AA1A6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3" y="0"/>
            <a:ext cx="90118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59C2009D-76F4-4C3A-A2DE-5A3E8B51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24"/>
            <a:ext cx="3821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3" name="Picture 2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927689D2-42B9-C19C-FAED-9DB5E9228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r="31970"/>
          <a:stretch/>
        </p:blipFill>
        <p:spPr>
          <a:xfrm>
            <a:off x="134471" y="1295400"/>
            <a:ext cx="881508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8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59C2009D-76F4-4C3A-A2DE-5A3E8B51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24"/>
            <a:ext cx="3821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4FA3E3-F6FD-79F6-E32A-4E8C81F7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5" r="32828" b="55556"/>
          <a:stretch/>
        </p:blipFill>
        <p:spPr>
          <a:xfrm>
            <a:off x="0" y="1385912"/>
            <a:ext cx="8983575" cy="4086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58B61-909C-7CBE-7B21-3BF835232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299" y="5472088"/>
            <a:ext cx="62769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2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59C2009D-76F4-4C3A-A2DE-5A3E8B51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24"/>
            <a:ext cx="3821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141577-AF21-49B7-43E5-10BA64EE14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3" r="33687"/>
          <a:stretch/>
        </p:blipFill>
        <p:spPr>
          <a:xfrm>
            <a:off x="302251" y="1219200"/>
            <a:ext cx="853949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1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59C2009D-76F4-4C3A-A2DE-5A3E8B51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24"/>
            <a:ext cx="3821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74C9031-B160-0172-D762-C584501A0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11" b="55556"/>
          <a:stretch/>
        </p:blipFill>
        <p:spPr>
          <a:xfrm>
            <a:off x="215825" y="914400"/>
            <a:ext cx="8712350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870177-A9A1-BB94-DB75-67402157D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5376862"/>
            <a:ext cx="62484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3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72E5C06-A6A3-405D-8C03-A306DB78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624"/>
            <a:ext cx="3897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F76B544E-7230-FBE1-6203-F5C4DBD5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2" r="32828"/>
          <a:stretch/>
        </p:blipFill>
        <p:spPr>
          <a:xfrm>
            <a:off x="134470" y="1143000"/>
            <a:ext cx="859836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0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72E5C06-A6A3-405D-8C03-A306DB78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624"/>
            <a:ext cx="3897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B6DCEE3-2E9F-57AB-5E3A-2D774AF1F6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4" b="22222"/>
          <a:stretch/>
        </p:blipFill>
        <p:spPr>
          <a:xfrm>
            <a:off x="1295400" y="903062"/>
            <a:ext cx="6858000" cy="583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13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72E5C06-A6A3-405D-8C03-A306DB78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624"/>
            <a:ext cx="3897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7A32CBA-E2CA-8118-C9E1-C57FB1D284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4" b="23333"/>
          <a:stretch/>
        </p:blipFill>
        <p:spPr>
          <a:xfrm>
            <a:off x="1066800" y="981721"/>
            <a:ext cx="6355823" cy="58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5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72E5C06-A6A3-405D-8C03-A306DB78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624"/>
            <a:ext cx="3897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051E66CB-C7AB-2210-8088-4690A18144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73" b="34444"/>
          <a:stretch/>
        </p:blipFill>
        <p:spPr>
          <a:xfrm>
            <a:off x="1066800" y="928522"/>
            <a:ext cx="6724503" cy="59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0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72E5C06-A6A3-405D-8C03-A306DB78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624"/>
            <a:ext cx="3897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9E0AF58D-44CD-3744-B583-04113BDB15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0" b="43333"/>
          <a:stretch/>
        </p:blipFill>
        <p:spPr>
          <a:xfrm>
            <a:off x="0" y="1066800"/>
            <a:ext cx="899740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23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72E5C06-A6A3-405D-8C03-A306DB78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624"/>
            <a:ext cx="3897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8EEB4F6C-5FE2-EC42-539A-A9B1093EA0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31970" b="50000"/>
          <a:stretch/>
        </p:blipFill>
        <p:spPr>
          <a:xfrm>
            <a:off x="152400" y="1676400"/>
            <a:ext cx="8548306" cy="3991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9A08D-26D4-4904-F957-54964DF3E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03" y="5867400"/>
            <a:ext cx="6257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7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A9D581E1-7EA0-43B3-B19F-169A9BC4A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24"/>
            <a:ext cx="3821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613DE960-F4F4-CCE7-C00B-D4A0B10C9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87" b="47778"/>
          <a:stretch/>
        </p:blipFill>
        <p:spPr>
          <a:xfrm>
            <a:off x="73291" y="990600"/>
            <a:ext cx="8997418" cy="548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0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72E5C06-A6A3-405D-8C03-A306DB78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624"/>
            <a:ext cx="38976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D3758A4-0A23-A078-17BB-ABBB684F8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r="36263" b="10000"/>
          <a:stretch/>
        </p:blipFill>
        <p:spPr>
          <a:xfrm>
            <a:off x="381000" y="1219200"/>
            <a:ext cx="8310818" cy="4254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78FB81-C2D8-D7E2-41F7-762C955B3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03" y="5867400"/>
            <a:ext cx="6257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23FFDB93-0EC0-4E8C-93B1-96A72B89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624"/>
            <a:ext cx="40500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5CF1E06D-9A78-3788-E09A-EA35D1225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52" b="50000"/>
          <a:stretch/>
        </p:blipFill>
        <p:spPr>
          <a:xfrm>
            <a:off x="52439" y="1249326"/>
            <a:ext cx="907885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1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23FFDB93-0EC0-4E8C-93B1-96A72B89E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624"/>
            <a:ext cx="40500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ADA0D818-42B2-C0ED-DC96-133740266B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4546"/>
          <a:stretch/>
        </p:blipFill>
        <p:spPr>
          <a:xfrm>
            <a:off x="0" y="1495376"/>
            <a:ext cx="903642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8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98F94005-5609-470E-AE85-22597F1C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24"/>
            <a:ext cx="3821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265D299-C549-27FE-4DE1-47E3DE840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" r="54663" b="11039"/>
          <a:stretch/>
        </p:blipFill>
        <p:spPr>
          <a:xfrm>
            <a:off x="2401905" y="860932"/>
            <a:ext cx="4227496" cy="6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2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EF3675B0-58F5-45C9-A68A-6ECDFB4D3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8624"/>
            <a:ext cx="3973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30CE5E81-4364-416A-A168-CD43D53749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8" b="18889"/>
          <a:stretch/>
        </p:blipFill>
        <p:spPr>
          <a:xfrm>
            <a:off x="1162747" y="875326"/>
            <a:ext cx="6381053" cy="595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59C2009D-76F4-4C3A-A2DE-5A3E8B51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24"/>
            <a:ext cx="3821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37E9C6-F1F8-1C09-A88F-8FBB0FDEA8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264" b="55556"/>
          <a:stretch/>
        </p:blipFill>
        <p:spPr>
          <a:xfrm>
            <a:off x="22804" y="914400"/>
            <a:ext cx="9149380" cy="480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C351D6-29F8-D2DE-4339-6904E4F5E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348287"/>
            <a:ext cx="65532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3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59C2009D-76F4-4C3A-A2DE-5A3E8B51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24"/>
            <a:ext cx="3821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0CEC1E-1952-5843-B2DA-7E2023A483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3" r="33687"/>
          <a:stretch/>
        </p:blipFill>
        <p:spPr>
          <a:xfrm>
            <a:off x="152399" y="1143000"/>
            <a:ext cx="86548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59C2009D-76F4-4C3A-A2DE-5A3E8B51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624"/>
            <a:ext cx="3821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rgbClr val="FFC000"/>
                </a:solidFill>
                <a:latin typeface="Century Gothic" pitchFamily="34" charset="0"/>
              </a:rPr>
              <a:t>2022 special report on cancer prevalence</a:t>
            </a:r>
          </a:p>
        </p:txBody>
      </p:sp>
      <p:pic>
        <p:nvPicPr>
          <p:cNvPr id="3" name="Picture 2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5F5FE712-C230-A285-BC32-063F19072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0" b="54444"/>
          <a:stretch/>
        </p:blipFill>
        <p:spPr>
          <a:xfrm>
            <a:off x="113565" y="838200"/>
            <a:ext cx="8916870" cy="461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DF28C9-BC11-BFA3-953B-5842E3F4C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473756"/>
            <a:ext cx="62293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544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5A58"/>
      </a:dk1>
      <a:lt1>
        <a:srgbClr val="FFFFFF"/>
      </a:lt1>
      <a:dk2>
        <a:srgbClr val="153988"/>
      </a:dk2>
      <a:lt2>
        <a:srgbClr val="FFFF99"/>
      </a:lt2>
      <a:accent1>
        <a:srgbClr val="006462"/>
      </a:accent1>
      <a:accent2>
        <a:srgbClr val="6D6FC7"/>
      </a:accent2>
      <a:accent3>
        <a:srgbClr val="AAAEC3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7D2A1D76B154496C1CE9AC82FEED5" ma:contentTypeVersion="6" ma:contentTypeDescription="Create a new document." ma:contentTypeScope="" ma:versionID="3d84490344242b23e05658077ee5d6c1">
  <xsd:schema xmlns:xsd="http://www.w3.org/2001/XMLSchema" xmlns:xs="http://www.w3.org/2001/XMLSchema" xmlns:p="http://schemas.microsoft.com/office/2006/metadata/properties" xmlns:ns2="5b5a32ad-dd2a-4ff6-9a21-5c460057672b" xmlns:ns3="80f653ab-106f-493a-99cb-d1a11e713fcb" targetNamespace="http://schemas.microsoft.com/office/2006/metadata/properties" ma:root="true" ma:fieldsID="1fe8d9db22ca1550803aeea55da6a2f4" ns2:_="" ns3:_="">
    <xsd:import namespace="5b5a32ad-dd2a-4ff6-9a21-5c460057672b"/>
    <xsd:import namespace="80f653ab-106f-493a-99cb-d1a11e713f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a32ad-dd2a-4ff6-9a21-5c4600576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653ab-106f-493a-99cb-d1a11e713f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D2F28C-EEF5-4947-A6F7-863497831D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5a32ad-dd2a-4ff6-9a21-5c460057672b"/>
    <ds:schemaRef ds:uri="80f653ab-106f-493a-99cb-d1a11e713f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BDF6FD-503D-44D7-9616-709686B493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5C68F-BC4E-45EC-A5CB-2676D3321A91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80f653ab-106f-493a-99cb-d1a11e713fcb"/>
    <ds:schemaRef ds:uri="http://schemas.openxmlformats.org/package/2006/metadata/core-properties"/>
    <ds:schemaRef ds:uri="http://schemas.microsoft.com/office/infopath/2007/PartnerControls"/>
    <ds:schemaRef ds:uri="5b5a32ad-dd2a-4ff6-9a21-5c460057672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132</Words>
  <Application>Microsoft Office PowerPoint</Application>
  <PresentationFormat>On-screen Show (4:3)</PresentationFormat>
  <Paragraphs>37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Times</vt:lpstr>
      <vt:lpstr>Verdana</vt:lpstr>
      <vt:lpstr>Default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Canadian Cancer Society</dc:creator>
  <cp:lastModifiedBy>Monika Dixon</cp:lastModifiedBy>
  <cp:revision>168</cp:revision>
  <dcterms:created xsi:type="dcterms:W3CDTF">2007-05-18T18:13:06Z</dcterms:created>
  <dcterms:modified xsi:type="dcterms:W3CDTF">2022-11-04T16:02:43Z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0x0101004A17D2A1D76B154496C1CE9AC82FEED5</vt:lpwstr>
  </property>
</Properties>
</file>