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</p:sldMasterIdLst>
  <p:notesMasterIdLst>
    <p:notesMasterId r:id="rId32"/>
  </p:notesMasterIdLst>
  <p:handoutMasterIdLst>
    <p:handoutMasterId r:id="rId33"/>
  </p:handoutMasterIdLst>
  <p:sldIdLst>
    <p:sldId id="307" r:id="rId6"/>
    <p:sldId id="389" r:id="rId7"/>
    <p:sldId id="415" r:id="rId8"/>
    <p:sldId id="388" r:id="rId9"/>
    <p:sldId id="390" r:id="rId10"/>
    <p:sldId id="391" r:id="rId11"/>
    <p:sldId id="392" r:id="rId12"/>
    <p:sldId id="397" r:id="rId13"/>
    <p:sldId id="396" r:id="rId14"/>
    <p:sldId id="395" r:id="rId15"/>
    <p:sldId id="394" r:id="rId16"/>
    <p:sldId id="399" r:id="rId17"/>
    <p:sldId id="393" r:id="rId18"/>
    <p:sldId id="400" r:id="rId19"/>
    <p:sldId id="401" r:id="rId20"/>
    <p:sldId id="402" r:id="rId21"/>
    <p:sldId id="403" r:id="rId22"/>
    <p:sldId id="404" r:id="rId23"/>
    <p:sldId id="405" r:id="rId24"/>
    <p:sldId id="406" r:id="rId25"/>
    <p:sldId id="407" r:id="rId26"/>
    <p:sldId id="408" r:id="rId27"/>
    <p:sldId id="409" r:id="rId28"/>
    <p:sldId id="410" r:id="rId29"/>
    <p:sldId id="411" r:id="rId30"/>
    <p:sldId id="412" r:id="rId3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  <a:srgbClr val="339966"/>
    <a:srgbClr val="BA0C2F"/>
    <a:srgbClr val="FF3399"/>
    <a:srgbClr val="E97E09"/>
    <a:srgbClr val="956D09"/>
    <a:srgbClr val="868915"/>
    <a:srgbClr val="CED220"/>
    <a:srgbClr val="6600CC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53990B-467F-459B-8E71-5BA81CC50D5A}" v="27" dt="2021-10-28T18:20:01.1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93" autoAdjust="0"/>
    <p:restoredTop sz="81796" autoAdjust="0"/>
  </p:normalViewPr>
  <p:slideViewPr>
    <p:cSldViewPr>
      <p:cViewPr varScale="1">
        <p:scale>
          <a:sx n="86" d="100"/>
          <a:sy n="86" d="100"/>
        </p:scale>
        <p:origin x="7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40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5E5F36-76DA-4D4F-973D-CE1C6D9D0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74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4838"/>
            <a:ext cx="54864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5C7A67-BE26-4942-B524-83B84CE22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28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A2AFD-4B86-4CCE-B98F-08FE662FBF6D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58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95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405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19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025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682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316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174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900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894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084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84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5032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6190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6531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449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239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729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724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085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715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716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376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70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188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0" y="6308725"/>
            <a:ext cx="2286000" cy="274637"/>
          </a:xfrm>
          <a:prstGeom prst="rect">
            <a:avLst/>
          </a:prstGeom>
          <a:ln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2019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702E401-0B45-4374-AD5C-20A6CF02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5518"/>
            <a:ext cx="8229600" cy="6860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84A0B-6F46-422B-89F0-7EB68C363B1B}" type="datetime1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753E1-A23D-4465-A43F-DB2A7CA11211}" type="datetime1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C1DF8-16B2-40A2-B1DA-439F0BA3ABAA}" type="datetime1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4F44C-789F-4BAF-8461-E6BA9B254062}" type="datetime1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E73BA-0BC2-4E4B-A217-504DFDB9F320}" type="datetime1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14CD5-19DB-4A08-B545-7AA380B93F39}" type="datetime1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0F0E3-F993-4DC4-B433-E6F4BC7B3743}" type="datetime1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E820D-EAC9-46C6-8C7E-4E93F95BAB53}" type="datetime1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464F2-8826-40FD-ABF5-EF1C71EA8E8B}" type="datetime1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8BC57-5D82-46ED-84A4-DA4EF7B83D24}" type="datetime1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10" y="990599"/>
            <a:ext cx="8217090" cy="8228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13469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13469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D4E4A18-56F9-4A0F-A30D-35032E0418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0" y="6446043"/>
            <a:ext cx="2286000" cy="274637"/>
          </a:xfrm>
          <a:prstGeom prst="rect">
            <a:avLst/>
          </a:prstGeom>
          <a:ln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2019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93FF93B-8E8B-4FF4-841E-1531FAA993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0" y="6308725"/>
            <a:ext cx="2286000" cy="274637"/>
          </a:xfrm>
          <a:prstGeom prst="rect">
            <a:avLst/>
          </a:prstGeom>
          <a:ln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2019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01402-F7F6-4C05-92B3-B39DF24DD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7886700" cy="1325563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3913" y="955343"/>
            <a:ext cx="5111750" cy="52117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5600" y="990705"/>
            <a:ext cx="3008313" cy="5176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1FADE-CE24-4D0F-9F06-385F78F9B9B7}" type="datetime1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F1F32DAB-6086-414B-A80E-9FFAC03AEAD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100"/>
            <a:ext cx="2057400" cy="10339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175453-A424-403F-B69A-AB7AD93302C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57200"/>
            <a:ext cx="3241548" cy="3489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DC8A40-1693-4720-814B-6A358B463E78}"/>
              </a:ext>
            </a:extLst>
          </p:cNvPr>
          <p:cNvSpPr txBox="1"/>
          <p:nvPr userDrawn="1"/>
        </p:nvSpPr>
        <p:spPr>
          <a:xfrm>
            <a:off x="4693103" y="36100"/>
            <a:ext cx="51329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400" b="1" dirty="0" err="1">
                <a:solidFill>
                  <a:srgbClr val="005DA2"/>
                </a:solidFill>
                <a:latin typeface="Century Gothic" pitchFamily="34" charset="0"/>
              </a:rPr>
              <a:t>Statistiques</a:t>
            </a:r>
            <a:r>
              <a:rPr lang="en-CA" sz="1400" b="1" dirty="0">
                <a:solidFill>
                  <a:srgbClr val="005DA2"/>
                </a:solidFill>
                <a:latin typeface="Century Gothic" pitchFamily="34" charset="0"/>
              </a:rPr>
              <a:t> </a:t>
            </a:r>
            <a:r>
              <a:rPr lang="en-CA" sz="1400" b="1" dirty="0" err="1">
                <a:solidFill>
                  <a:srgbClr val="005DA2"/>
                </a:solidFill>
                <a:latin typeface="Century Gothic" pitchFamily="34" charset="0"/>
              </a:rPr>
              <a:t>canadiennes</a:t>
            </a:r>
            <a:r>
              <a:rPr lang="en-CA" sz="1400" b="1" dirty="0">
                <a:solidFill>
                  <a:srgbClr val="005DA2"/>
                </a:solidFill>
                <a:latin typeface="Century Gothic" pitchFamily="34" charset="0"/>
              </a:rPr>
              <a:t> sur le cancer 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HAC PPT Master En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58B2FDB3-8568-4E31-BA63-3BC5BA876369}" type="datetime1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9pPr>
    </p:titleStyle>
    <p:bodyStyle>
      <a:lvl1pPr marL="457200" indent="-4572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SzPct val="100000"/>
        <a:buFont typeface="Times"/>
        <a:buChar char="•"/>
        <a:defRPr sz="2800">
          <a:solidFill>
            <a:srgbClr val="004080"/>
          </a:solidFill>
          <a:latin typeface="+mn-lt"/>
          <a:ea typeface="+mn-ea"/>
          <a:cs typeface="+mn-cs"/>
        </a:defRPr>
      </a:lvl1pPr>
      <a:lvl2pPr marL="1231900" indent="-7112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4080"/>
          </a:solidFill>
          <a:latin typeface="+mn-lt"/>
        </a:defRPr>
      </a:lvl2pPr>
      <a:lvl3pPr marL="1530350" indent="-609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080"/>
          </a:solidFill>
          <a:latin typeface="+mn-lt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SzPct val="180000"/>
        <a:buChar char="–"/>
        <a:defRPr sz="2000">
          <a:solidFill>
            <a:srgbClr val="004080"/>
          </a:solidFill>
          <a:latin typeface="+mn-lt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myccsonline.sharepoint.com/sites/Prj/ci_projects/2019_design/Documents2/09_final-files/English/CCS-Stats2019-Figures-1_4.jpg">
            <a:extLst>
              <a:ext uri="{FF2B5EF4-FFF2-40B4-BE49-F238E27FC236}">
                <a16:creationId xmlns:a16="http://schemas.microsoft.com/office/drawing/2014/main" id="{1EC80556-F562-4788-9A23-E0154FA51A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4288"/>
            <a:ext cx="883920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08C449C2-D07C-4F74-AC28-1DDBBF0F2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2" y="0"/>
            <a:ext cx="88803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B6C26769-ADAB-4512-A282-52D58C28F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" y="876926"/>
            <a:ext cx="7937500" cy="598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3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675F10A3-9FE3-49B5-9D39-630EDDB34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8051800" cy="588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48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CECB38D3-C0CF-4564-A308-A07F98836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08" y="1600200"/>
            <a:ext cx="7402183" cy="480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19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C054661D-ED8D-43EF-8E08-B517ADF8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14400"/>
            <a:ext cx="49784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21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A07EC8D5-D143-4A49-843E-9B4927F50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5" y="1447800"/>
            <a:ext cx="8177969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27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medium confidence">
            <a:extLst>
              <a:ext uri="{FF2B5EF4-FFF2-40B4-BE49-F238E27FC236}">
                <a16:creationId xmlns:a16="http://schemas.microsoft.com/office/drawing/2014/main" id="{61DF82C2-A45C-4819-82A0-34FF6C442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990600"/>
            <a:ext cx="67818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28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950AA445-3CA6-4E2E-B286-6AAC32A41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77597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32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9EC914E4-41BE-4DDA-B32D-0271E84A2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7754547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05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7B0E5ECA-338A-41C8-9A32-811F562EA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7602163" cy="613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7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6587758D-DC42-417A-94B8-71C1CE0E2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838200"/>
            <a:ext cx="8458200" cy="639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54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diagram, bubble chart&#10;&#10;Description automatically generated">
            <a:extLst>
              <a:ext uri="{FF2B5EF4-FFF2-40B4-BE49-F238E27FC236}">
                <a16:creationId xmlns:a16="http://schemas.microsoft.com/office/drawing/2014/main" id="{45324F14-5C50-43E5-AB85-BDECDCB29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90600"/>
            <a:ext cx="59436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12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23746804-0D53-422B-8882-3666EEE41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200"/>
            <a:ext cx="7741674" cy="584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09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B4B8AACC-9B33-4AF9-965B-CF31D410A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799"/>
            <a:ext cx="7332345" cy="500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76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71CECFA9-9782-4921-84DD-9BA9F8E14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7634432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46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76C2D4C6-290A-4D6E-BDCC-21970BFD3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069" y="1524000"/>
            <a:ext cx="7740931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45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59C3D30C-3FAC-45D2-982A-60C87553E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511300"/>
            <a:ext cx="79502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16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94006E77-7035-4B23-B113-7D18FC3BD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74676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67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chart, application&#10;&#10;Description automatically generated">
            <a:extLst>
              <a:ext uri="{FF2B5EF4-FFF2-40B4-BE49-F238E27FC236}">
                <a16:creationId xmlns:a16="http://schemas.microsoft.com/office/drawing/2014/main" id="{E0DFAB8A-98BF-4216-80E3-13AB20A24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66800"/>
            <a:ext cx="6096000" cy="579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14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F4195809-7D1D-43ED-8A72-ED3A255B0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4" y="1295400"/>
            <a:ext cx="805233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70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1C7034FD-1FFB-43A1-AC25-834DAB87C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62000"/>
            <a:ext cx="4160460" cy="594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18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, histogram&#10;&#10;Description automatically generated">
            <a:extLst>
              <a:ext uri="{FF2B5EF4-FFF2-40B4-BE49-F238E27FC236}">
                <a16:creationId xmlns:a16="http://schemas.microsoft.com/office/drawing/2014/main" id="{9B6E9228-605C-4E07-807C-C7C8F1AB1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25" y="1295400"/>
            <a:ext cx="865996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2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C267210-1E45-4111-B1FD-893EFA114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914400"/>
            <a:ext cx="5705348" cy="58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34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658B3598-1F9E-4FED-BE69-E01000C05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155700"/>
            <a:ext cx="6743700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08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90B16C95-AD58-47C6-A7F3-FD350D2DA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882753"/>
            <a:ext cx="8128000" cy="599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83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3B404497-68F3-4E12-951B-FEA0DF701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8312150" cy="555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1191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">
      <a:dk1>
        <a:srgbClr val="005A58"/>
      </a:dk1>
      <a:lt1>
        <a:srgbClr val="FFFFFF"/>
      </a:lt1>
      <a:dk2>
        <a:srgbClr val="153988"/>
      </a:dk2>
      <a:lt2>
        <a:srgbClr val="FFFF99"/>
      </a:lt2>
      <a:accent1>
        <a:srgbClr val="006462"/>
      </a:accent1>
      <a:accent2>
        <a:srgbClr val="6D6FC7"/>
      </a:accent2>
      <a:accent3>
        <a:srgbClr val="AAAEC3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7873C8167CDF499F3EF368C3823CF0" ma:contentTypeVersion="8" ma:contentTypeDescription="Create a new document." ma:contentTypeScope="" ma:versionID="52ae4c404697b5877f279659d43990a4">
  <xsd:schema xmlns:xsd="http://www.w3.org/2001/XMLSchema" xmlns:xs="http://www.w3.org/2001/XMLSchema" xmlns:p="http://schemas.microsoft.com/office/2006/metadata/properties" xmlns:ns2="332a467e-dc3c-4149-bbf6-8256f3aadedf" targetNamespace="http://schemas.microsoft.com/office/2006/metadata/properties" ma:root="true" ma:fieldsID="7c0208c36bcb144ad46d9cef88a993de" ns2:_="">
    <xsd:import namespace="332a467e-dc3c-4149-bbf6-8256f3aade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2a467e-dc3c-4149-bbf6-8256f3aade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BDF6FD-503D-44D7-9616-709686B493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25C68F-BC4E-45EC-A5CB-2676D3321A91}">
  <ds:schemaRefs>
    <ds:schemaRef ds:uri="http://schemas.microsoft.com/office/2006/metadata/properties"/>
    <ds:schemaRef ds:uri="332a467e-dc3c-4149-bbf6-8256f3aadedf"/>
    <ds:schemaRef ds:uri="http://schemas.openxmlformats.org/package/2006/metadata/core-properties"/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4D5421C-D042-46B5-9B9E-A24BAA795E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2a467e-dc3c-4149-bbf6-8256f3aad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3528</TotalTime>
  <Words>24</Words>
  <Application>Microsoft Office PowerPoint</Application>
  <PresentationFormat>On-screen Show (4:3)</PresentationFormat>
  <Paragraphs>24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Century Gothic</vt:lpstr>
      <vt:lpstr>Times</vt:lpstr>
      <vt:lpstr>Verdana</vt:lpstr>
      <vt:lpstr>Default Design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Canadian Cancer Society</dc:creator>
  <cp:lastModifiedBy>Monika Dixon</cp:lastModifiedBy>
  <cp:revision>164</cp:revision>
  <dcterms:created xsi:type="dcterms:W3CDTF">2007-05-18T18:13:06Z</dcterms:created>
  <dcterms:modified xsi:type="dcterms:W3CDTF">2021-10-28T18:21:00Z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0x010100B57873C8167CDF499F3EF368C3823CF0</vt:lpwstr>
  </property>
</Properties>
</file>