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33"/>
  </p:notesMasterIdLst>
  <p:handoutMasterIdLst>
    <p:handoutMasterId r:id="rId34"/>
  </p:handoutMasterIdLst>
  <p:sldIdLst>
    <p:sldId id="307" r:id="rId6"/>
    <p:sldId id="389" r:id="rId7"/>
    <p:sldId id="415" r:id="rId8"/>
    <p:sldId id="388" r:id="rId9"/>
    <p:sldId id="390" r:id="rId10"/>
    <p:sldId id="391" r:id="rId11"/>
    <p:sldId id="392" r:id="rId12"/>
    <p:sldId id="397" r:id="rId13"/>
    <p:sldId id="396" r:id="rId14"/>
    <p:sldId id="395" r:id="rId15"/>
    <p:sldId id="394" r:id="rId16"/>
    <p:sldId id="399" r:id="rId17"/>
    <p:sldId id="393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4" r:id="rId3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BA0C2F"/>
    <a:srgbClr val="FF3399"/>
    <a:srgbClr val="E97E09"/>
    <a:srgbClr val="956D09"/>
    <a:srgbClr val="868915"/>
    <a:srgbClr val="CED220"/>
    <a:srgbClr val="6600CC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8AC67-F6BF-4648-A517-E0E7011B5603}" v="3" dt="2021-10-13T13:35:0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93" autoAdjust="0"/>
    <p:restoredTop sz="81796" autoAdjust="0"/>
  </p:normalViewPr>
  <p:slideViewPr>
    <p:cSldViewPr>
      <p:cViewPr varScale="1">
        <p:scale>
          <a:sx n="86" d="100"/>
          <a:sy n="86" d="100"/>
        </p:scale>
        <p:origin x="7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40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5E5F36-76DA-4D4F-973D-CE1C6D9D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4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4838"/>
            <a:ext cx="54864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5" tIns="46153" rIns="92305" bIns="46153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5C7A67-BE26-4942-B524-83B84CE22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8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A2AFD-4B86-4CCE-B98F-08FE662FBF6D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5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0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1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25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82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16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74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00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89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8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84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03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19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53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44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39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2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2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8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1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1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76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4E61A-0ABB-4E0F-AAB5-9644E8CF6AD2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0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18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8725"/>
            <a:ext cx="2286000" cy="274637"/>
          </a:xfrm>
          <a:prstGeom prst="rect">
            <a:avLst/>
          </a:prstGeom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CA" sz="1000" b="1" dirty="0">
                <a:solidFill>
                  <a:srgbClr val="FF0000"/>
                </a:solidFill>
                <a:latin typeface="Century Gothic" pitchFamily="34" charset="0"/>
              </a:rPr>
              <a:t>Canadian Cancer Statistics 2019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02E401-0B45-4374-AD5C-20A6CF02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518"/>
            <a:ext cx="8229600" cy="68609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4A0B-6F46-422B-89F0-7EB68C363B1B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753E1-A23D-4465-A43F-DB2A7CA11211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1DF8-16B2-40A2-B1DA-439F0BA3ABAA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4F44C-789F-4BAF-8461-E6BA9B254062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E73BA-0BC2-4E4B-A217-504DFDB9F320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4CD5-19DB-4A08-B545-7AA380B93F39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0F0E3-F993-4DC4-B433-E6F4BC7B3743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E820D-EAC9-46C6-8C7E-4E93F95BAB53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64F2-8826-40FD-ABF5-EF1C71EA8E8B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8BC57-5D82-46ED-84A4-DA4EF7B83D24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10" y="990599"/>
            <a:ext cx="8217090" cy="8228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346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1346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D4E4A18-56F9-4A0F-A30D-35032E041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446043"/>
            <a:ext cx="2286000" cy="274637"/>
          </a:xfrm>
          <a:prstGeom prst="rect">
            <a:avLst/>
          </a:prstGeom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CA" sz="1000" b="1" dirty="0">
                <a:solidFill>
                  <a:srgbClr val="FF0000"/>
                </a:solidFill>
                <a:latin typeface="Century Gothic" pitchFamily="34" charset="0"/>
              </a:rPr>
              <a:t>Canadian Cancer Statistics 2019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93FF93B-8E8B-4FF4-841E-1531FAA993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8725"/>
            <a:ext cx="2286000" cy="274637"/>
          </a:xfrm>
          <a:prstGeom prst="rect">
            <a:avLst/>
          </a:prstGeom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CA" sz="1000" b="1" dirty="0">
                <a:solidFill>
                  <a:srgbClr val="FF0000"/>
                </a:solidFill>
                <a:latin typeface="Century Gothic" pitchFamily="34" charset="0"/>
              </a:rPr>
              <a:t>Canadian Cancer Statistics 2019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48FBB3D9-02EE-40D6-976F-6081C316B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8725"/>
            <a:ext cx="2286000" cy="274637"/>
          </a:xfrm>
          <a:prstGeom prst="rect">
            <a:avLst/>
          </a:prstGeom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CA" sz="1000" b="1" dirty="0">
                <a:solidFill>
                  <a:srgbClr val="FF0000"/>
                </a:solidFill>
                <a:latin typeface="Century Gothic" pitchFamily="34" charset="0"/>
              </a:rPr>
              <a:t>Canadian Cancer Statistics 2019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913" y="955343"/>
            <a:ext cx="5111750" cy="52117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600" y="990705"/>
            <a:ext cx="3008313" cy="5176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12B34A-7F7D-4392-9A6E-E5253FA9D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0" y="6308725"/>
            <a:ext cx="2286000" cy="274637"/>
          </a:xfrm>
          <a:prstGeom prst="rect">
            <a:avLst/>
          </a:prstGeom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CA" sz="1000" b="1" dirty="0">
                <a:solidFill>
                  <a:srgbClr val="FF0000"/>
                </a:solidFill>
                <a:latin typeface="Century Gothic" pitchFamily="34" charset="0"/>
              </a:rPr>
              <a:t>Canadian Cancer Statistics 2019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FADE-CE24-4D0F-9F06-385F78F9B9B7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0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28600"/>
            <a:ext cx="3028593" cy="64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15726"/>
            <a:ext cx="2515012" cy="103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AC PPT Master En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8B2FDB3-8568-4E31-BA63-3BC5BA876369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4080"/>
          </a:solidFill>
          <a:latin typeface="Verdana" pitchFamily="34" charset="0"/>
        </a:defRPr>
      </a:lvl9pPr>
    </p:titleStyle>
    <p:bodyStyle>
      <a:lvl1pPr marL="457200" indent="-4572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SzPct val="100000"/>
        <a:buFont typeface="Times"/>
        <a:buChar char="•"/>
        <a:defRPr sz="2800">
          <a:solidFill>
            <a:srgbClr val="004080"/>
          </a:solidFill>
          <a:latin typeface="+mn-lt"/>
          <a:ea typeface="+mn-ea"/>
          <a:cs typeface="+mn-cs"/>
        </a:defRPr>
      </a:lvl1pPr>
      <a:lvl2pPr marL="1231900" indent="-711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4080"/>
          </a:solidFill>
          <a:latin typeface="+mn-lt"/>
        </a:defRPr>
      </a:lvl2pPr>
      <a:lvl3pPr marL="1530350" indent="-609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4080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SzPct val="180000"/>
        <a:buChar char="–"/>
        <a:defRPr sz="2000">
          <a:solidFill>
            <a:srgbClr val="004080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myccsonline.sharepoint.com/sites/Prj/ci_projects/2019_design/Documents2/09_final-files/English/CCS-Stats2019-Figures-1_4.jpg">
            <a:extLst>
              <a:ext uri="{FF2B5EF4-FFF2-40B4-BE49-F238E27FC236}">
                <a16:creationId xmlns:a16="http://schemas.microsoft.com/office/drawing/2014/main" id="{1EC80556-F562-4788-9A23-E0154FA51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4288"/>
            <a:ext cx="88392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81D7569-CD82-4448-9A9A-5F65DCD48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039992F-2A46-4FAB-B062-705F1EF29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6212" b="7778"/>
          <a:stretch/>
        </p:blipFill>
        <p:spPr>
          <a:xfrm>
            <a:off x="44605" y="914400"/>
            <a:ext cx="8323730" cy="57912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8CBB12F-CC7F-4868-A98D-018C68313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50703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9DBF0CE-9936-4425-99A1-8CBE9EDF3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6212" b="6666"/>
          <a:stretch/>
        </p:blipFill>
        <p:spPr>
          <a:xfrm>
            <a:off x="26020" y="990600"/>
            <a:ext cx="8323730" cy="58674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B2DC0F3E-532C-4A0F-8D58-6556B8A0E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420834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728A3A3-97FA-48FA-B817-052448B9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29394" b="42222"/>
          <a:stretch/>
        </p:blipFill>
        <p:spPr>
          <a:xfrm>
            <a:off x="533400" y="995456"/>
            <a:ext cx="8331685" cy="4867087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D6EECE2-CFBD-4631-91CE-BF662D38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47141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AD339A6-70AC-4824-B4AC-71C18FB0A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59445" b="17778"/>
          <a:stretch/>
        </p:blipFill>
        <p:spPr>
          <a:xfrm>
            <a:off x="1295400" y="958526"/>
            <a:ext cx="4038600" cy="5899474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34FA7365-CB61-46EF-B92C-F4368D82A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98572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CD8773-327D-4B90-B1F1-803EBD7D2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33687" b="46667"/>
          <a:stretch/>
        </p:blipFill>
        <p:spPr>
          <a:xfrm>
            <a:off x="116009" y="1186937"/>
            <a:ext cx="8342191" cy="4756663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C1B72C1-C6F1-40FD-B034-283C643E9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70692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402F5FC-D570-492A-89DE-F5B463BA6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9BA1085-26BC-4404-AA30-20126DCDE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r="27936" b="19101"/>
          <a:stretch/>
        </p:blipFill>
        <p:spPr>
          <a:xfrm>
            <a:off x="990600" y="1066800"/>
            <a:ext cx="6904145" cy="55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4A5E112-4F74-45C1-AA74-0D44DBF813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33687" b="26667"/>
          <a:stretch/>
        </p:blipFill>
        <p:spPr>
          <a:xfrm>
            <a:off x="685800" y="1187234"/>
            <a:ext cx="6642397" cy="533548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FF2D31E-FA00-45C3-8FB3-333D25638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68933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8DFE489-B8DD-4FD3-BF82-2D40B4112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494" b="7778"/>
          <a:stretch/>
        </p:blipFill>
        <p:spPr>
          <a:xfrm>
            <a:off x="0" y="914400"/>
            <a:ext cx="8476130" cy="57912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596B7B9-D1BA-44E2-A92B-3D4460268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75030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2B8CC5B2-70E7-45BA-834F-0F25D2733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6212" b="15556"/>
          <a:stretch/>
        </p:blipFill>
        <p:spPr>
          <a:xfrm>
            <a:off x="0" y="990600"/>
            <a:ext cx="8810978" cy="5565577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89D7B7A7-C616-46B7-8546-29E9ABC50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28987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FF31E54-8C21-432F-967F-C2D65320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5353" b="6666"/>
          <a:stretch/>
        </p:blipFill>
        <p:spPr>
          <a:xfrm>
            <a:off x="175358" y="962722"/>
            <a:ext cx="8399930" cy="58674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92E586C-5624-4470-801B-B583D0BEE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00285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C1BDECAD-281D-4D58-B88D-478DC046F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38839" b="28889"/>
          <a:stretch/>
        </p:blipFill>
        <p:spPr>
          <a:xfrm>
            <a:off x="990600" y="979722"/>
            <a:ext cx="6384770" cy="5470888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EF3675B0-58F5-45C9-A68A-6ECDFB4D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2040212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22AB064-2903-4B11-A950-59B758DCC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6212" b="7778"/>
          <a:stretch/>
        </p:blipFill>
        <p:spPr>
          <a:xfrm>
            <a:off x="152400" y="914400"/>
            <a:ext cx="8323730" cy="58674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5AA7CB8-B449-436E-A12B-E465A28DB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420050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2AEEF2-A743-4EAA-8D56-C2CA036D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31970" b="38888"/>
          <a:stretch/>
        </p:blipFill>
        <p:spPr>
          <a:xfrm>
            <a:off x="228600" y="1219199"/>
            <a:ext cx="8463186" cy="523372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9D26531-D822-43AC-B17C-23F55C81F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395576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9A653D5A-56C5-4825-A326-F808991BB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1F9913E5-6BFE-41B1-87A7-3743CD9B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4" b="31111"/>
          <a:stretch/>
        </p:blipFill>
        <p:spPr>
          <a:xfrm>
            <a:off x="803565" y="914400"/>
            <a:ext cx="7536870" cy="5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4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DC429C1E-020D-4336-B32A-69C452444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1414" b="43333"/>
          <a:stretch/>
        </p:blipFill>
        <p:spPr>
          <a:xfrm>
            <a:off x="246666" y="1066800"/>
            <a:ext cx="8650668" cy="557818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82BB2D83-1171-4233-B675-EE77F92D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2148645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3733E4-DA2B-4A28-82A2-F4E0A500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33687" b="50000"/>
          <a:stretch/>
        </p:blipFill>
        <p:spPr>
          <a:xfrm>
            <a:off x="50016" y="1299282"/>
            <a:ext cx="8564301" cy="4550651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3DD4F69E-74B9-4F09-A519-9D6542F1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231941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7D3EDA-960D-48FA-8FED-1D74EB3DD7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33687" b="37778"/>
          <a:stretch/>
        </p:blipFill>
        <p:spPr>
          <a:xfrm>
            <a:off x="0" y="1019829"/>
            <a:ext cx="8483997" cy="538245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4209D1B-4B67-4ED3-9EF2-5A289CEE2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845967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43D2D13-075E-488D-97F2-B7135BBCB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31970" b="8889"/>
          <a:stretch/>
        </p:blipFill>
        <p:spPr>
          <a:xfrm>
            <a:off x="533400" y="990600"/>
            <a:ext cx="6037730" cy="57150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191879DF-93E0-472A-AE88-BDDD2CC76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60011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198FEA1-AC18-4FE0-AAC1-97D0DF0D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32828" b="13333"/>
          <a:stretch/>
        </p:blipFill>
        <p:spPr>
          <a:xfrm>
            <a:off x="152400" y="950338"/>
            <a:ext cx="6333564" cy="5747828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E3EAC98-80E6-4729-849A-98936FCF6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37850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62109C89-5700-49B5-B8DC-788114CD75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2" b="34230"/>
          <a:stretch/>
        </p:blipFill>
        <p:spPr>
          <a:xfrm>
            <a:off x="609600" y="1022542"/>
            <a:ext cx="7010400" cy="5302058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A9D581E1-7EA0-43B3-B19F-169A9BC4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48417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342B6CDE-E308-4FFE-84AA-0BED31DA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60361" b="17778"/>
          <a:stretch/>
        </p:blipFill>
        <p:spPr>
          <a:xfrm>
            <a:off x="1447800" y="1066799"/>
            <a:ext cx="4038600" cy="5791201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3FFDB93-0EC0-4E8C-93B1-96A72B89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32321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5B7CC53-7A30-4F5C-9AFF-A17CF9D39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4156" r="23182" b="40288"/>
          <a:stretch/>
        </p:blipFill>
        <p:spPr>
          <a:xfrm>
            <a:off x="533400" y="1143000"/>
            <a:ext cx="8601098" cy="51054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98F94005-5609-470E-AE85-22597F1C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289232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C5B99089-8819-4312-9D2A-2BA15EA9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r="31970" b="10001"/>
          <a:stretch/>
        </p:blipFill>
        <p:spPr>
          <a:xfrm>
            <a:off x="65635" y="930627"/>
            <a:ext cx="5964727" cy="5625550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59C2009D-76F4-4C3A-A2DE-5A3E8B51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264323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2CB35865-31EA-4936-85E1-C3F900A7D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26818" b="20000"/>
          <a:stretch/>
        </p:blipFill>
        <p:spPr>
          <a:xfrm>
            <a:off x="762000" y="1219200"/>
            <a:ext cx="6494930" cy="50292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72E5C06-A6A3-405D-8C03-A306DB780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333550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1065018-BD59-4C25-AD63-307FAA838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8788" b="7778"/>
          <a:stretch/>
        </p:blipFill>
        <p:spPr>
          <a:xfrm>
            <a:off x="0" y="1053790"/>
            <a:ext cx="7805028" cy="5593930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758906B-AF18-4C48-A2DE-E5C3B03A1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42788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700528C-D14C-4168-9065-7309C024B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494" b="8889"/>
          <a:stretch/>
        </p:blipFill>
        <p:spPr>
          <a:xfrm>
            <a:off x="134470" y="990600"/>
            <a:ext cx="8476130" cy="571500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DD8449A-48A5-455E-BEFB-7A099B02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857" y="28624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002060"/>
                </a:solidFill>
                <a:latin typeface="Century Gothic" pitchFamily="34" charset="0"/>
              </a:rPr>
              <a:t>Canadian Cancer Statistics 2021</a:t>
            </a:r>
          </a:p>
        </p:txBody>
      </p:sp>
    </p:spTree>
    <p:extLst>
      <p:ext uri="{BB962C8B-B14F-4D97-AF65-F5344CB8AC3E}">
        <p14:creationId xmlns:p14="http://schemas.microsoft.com/office/powerpoint/2010/main" val="10060119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5A58"/>
      </a:dk1>
      <a:lt1>
        <a:srgbClr val="FFFFFF"/>
      </a:lt1>
      <a:dk2>
        <a:srgbClr val="153988"/>
      </a:dk2>
      <a:lt2>
        <a:srgbClr val="FFFF99"/>
      </a:lt2>
      <a:accent1>
        <a:srgbClr val="006462"/>
      </a:accent1>
      <a:accent2>
        <a:srgbClr val="6D6FC7"/>
      </a:accent2>
      <a:accent3>
        <a:srgbClr val="AAAEC3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873C8167CDF499F3EF368C3823CF0" ma:contentTypeVersion="4" ma:contentTypeDescription="Create a new document." ma:contentTypeScope="" ma:versionID="fb3a17627316491321ba8ce2e51e8ef3">
  <xsd:schema xmlns:xsd="http://www.w3.org/2001/XMLSchema" xmlns:xs="http://www.w3.org/2001/XMLSchema" xmlns:p="http://schemas.microsoft.com/office/2006/metadata/properties" xmlns:ns2="332a467e-dc3c-4149-bbf6-8256f3aadedf" targetNamespace="http://schemas.microsoft.com/office/2006/metadata/properties" ma:root="true" ma:fieldsID="411bffab1531dd7ee7c8cc22c7d397bf" ns2:_="">
    <xsd:import namespace="332a467e-dc3c-4149-bbf6-8256f3aade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a467e-dc3c-4149-bbf6-8256f3aade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BDF6FD-503D-44D7-9616-709686B49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25C68F-BC4E-45EC-A5CB-2676D3321A91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332a467e-dc3c-4149-bbf6-8256f3aadedf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E54069-04A0-4704-9283-A356EDBCB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2a467e-dc3c-4149-bbf6-8256f3aade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129</Words>
  <Application>Microsoft Office PowerPoint</Application>
  <PresentationFormat>On-screen Show (4:3)</PresentationFormat>
  <Paragraphs>51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Times</vt:lpstr>
      <vt:lpstr>Verdana</vt:lpstr>
      <vt:lpstr>Default Design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Canadian Cancer Society</dc:creator>
  <cp:lastModifiedBy>Monika Dixon</cp:lastModifiedBy>
  <cp:revision>163</cp:revision>
  <dcterms:created xsi:type="dcterms:W3CDTF">2007-05-18T18:13:06Z</dcterms:created>
  <dcterms:modified xsi:type="dcterms:W3CDTF">2021-10-13T13:35:48Z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0x010100B57873C8167CDF499F3EF368C3823CF0</vt:lpwstr>
  </property>
</Properties>
</file>