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  <p:sldMasterId id="2147483650" r:id="rId6"/>
  </p:sldMasterIdLst>
  <p:notesMasterIdLst>
    <p:notesMasterId r:id="rId22"/>
  </p:notesMasterIdLst>
  <p:handoutMasterIdLst>
    <p:handoutMasterId r:id="rId23"/>
  </p:handoutMasterIdLst>
  <p:sldIdLst>
    <p:sldId id="307" r:id="rId7"/>
    <p:sldId id="389" r:id="rId8"/>
    <p:sldId id="390" r:id="rId9"/>
    <p:sldId id="393" r:id="rId10"/>
    <p:sldId id="392" r:id="rId11"/>
    <p:sldId id="391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2F"/>
    <a:srgbClr val="FF3399"/>
    <a:srgbClr val="E97E09"/>
    <a:srgbClr val="956D09"/>
    <a:srgbClr val="868915"/>
    <a:srgbClr val="CED220"/>
    <a:srgbClr val="6600CC"/>
    <a:srgbClr val="0066CC"/>
    <a:srgbClr val="0066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AD7E6-4E95-4351-A276-83DA3FBD4F38}" v="4" dt="2020-09-14T19:26:52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93" autoAdjust="0"/>
    <p:restoredTop sz="81796" autoAdjust="0"/>
  </p:normalViewPr>
  <p:slideViewPr>
    <p:cSldViewPr>
      <p:cViewPr varScale="1">
        <p:scale>
          <a:sx n="114" d="100"/>
          <a:sy n="114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5E5F36-76DA-4D4F-973D-CE1C6D9D0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5C7A67-BE26-4942-B524-83B84CE22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8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A2AFD-4B86-4CCE-B98F-08FE662FBF6D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18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02E401-0B45-4374-AD5C-20A6CF02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5518"/>
            <a:ext cx="8229600" cy="6860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8349-6152-4377-857A-0BF055409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B8BAE-3DD3-4ABF-9935-564F6068D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FD75D-0004-43EF-9988-9C3C7BFE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DBDB-9371-4C0C-AB49-2402FA169BB2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2AD56-08BD-423D-B6E5-9D2F90D66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A5EBB-EECA-4D08-AED4-C5ED2882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1068-FAEB-4B39-84EF-8F42BFA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8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DAD8-E0F4-42FA-B0AD-8537CA44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E452D-3C77-4681-9149-E7BC9888F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102B6-8905-440B-8278-29D8A2B78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DBDB-9371-4C0C-AB49-2402FA169BB2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1D701-F844-483C-947E-AD99E33D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1B49D-4F36-498D-9BE5-F8B921DD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1068-FAEB-4B39-84EF-8F42BFA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44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7BA4-68C0-454F-891C-41704E223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A29F9-6723-4C31-846C-03511EEB2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8161D-75D5-4D91-A1E8-98B9C24E9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DBDB-9371-4C0C-AB49-2402FA169BB2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0166C-D23F-45AD-AC36-992D1950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96CFA-CBB6-4A48-8098-C142461F7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1068-FAEB-4B39-84EF-8F42BFA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7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71AE-267B-43AB-AF31-682B6793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5E3E7-4193-42B3-A2BC-395B2606F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10342-E12F-489C-9204-3ADEE43C9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8E8EA-9F25-4B93-8E92-63C8E4F50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DBDB-9371-4C0C-AB49-2402FA169BB2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4711B-075A-471B-85A8-D6012D6B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DDB90-0790-4129-9D3E-85C3EC36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1068-FAEB-4B39-84EF-8F42BFA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90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53C8-DAC9-431D-88B5-C362EA1E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9526E-4903-4C4E-A12A-45E075DAC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AA747-AA8F-4520-AFF9-BA98990DA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25E288-605B-4193-9566-76951447C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A6E53-68EB-43DF-B2B2-D6758FD13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EFFCF1-054F-4F5B-B696-B849541D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DBDB-9371-4C0C-AB49-2402FA169BB2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7588D1-DB73-4738-8803-C8F389D18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01D658-3388-4603-84B2-C7FB5728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1068-FAEB-4B39-84EF-8F42BFA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60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76EC-32E6-434F-9AD5-03746C15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FB690-19BC-40EA-9E12-75BFF11A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DBDB-9371-4C0C-AB49-2402FA169BB2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F1F4B-7F9E-43BB-9258-30547722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D1BFA-3FE5-46C8-9703-D6975858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1068-FAEB-4B39-84EF-8F42BFA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17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D43C66-5A1D-47BC-AFA4-2F3748B3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DBDB-9371-4C0C-AB49-2402FA169BB2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CD283-2AE1-4134-8FD3-93108961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36537-4C78-4C94-BCCD-90D49710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1068-FAEB-4B39-84EF-8F42BFA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6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E2DD-2420-4E9E-B339-B672496D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6F093-CA0E-49ED-9C79-A945298F1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5F07C-F22D-40AB-9031-3AC6FD3BD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77615-2A18-45E7-A8EF-7F536007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DBDB-9371-4C0C-AB49-2402FA169BB2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FBAE6-4857-49BA-A04C-18169533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A120-F0CE-404C-B7D5-B1E2D22E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1068-FAEB-4B39-84EF-8F42BFA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02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0174-CF43-4C77-81A0-BD63E54F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7D40F9-02F8-4976-BD64-6E41F1EF9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1CC1C-ACD2-4EEB-9042-70B9EE887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09EDE-6BCC-42D8-B354-B5DE673E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DBDB-9371-4C0C-AB49-2402FA169BB2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62092-8D9D-45F3-A507-75026C4A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6D8B7-F451-4C93-A902-C3429645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1068-FAEB-4B39-84EF-8F42BFA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32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DCE7-3BEB-4697-A7BC-EA3A4EBE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AEFB3-B4A8-4D65-B64C-3713B91AE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2BF4-F12C-4D96-987D-32A46915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DBDB-9371-4C0C-AB49-2402FA169BB2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F7E89-AA1C-4359-9F7C-95FBF73DE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F8323-18EB-4420-A2C5-03B4A9B2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1068-FAEB-4B39-84EF-8F42BFA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2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CF379A-1DCA-4BCA-A5D4-583F1784F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6507B-A608-4780-9392-2C074CEE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09F79-761F-4201-839D-0FA138A6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DBDB-9371-4C0C-AB49-2402FA169BB2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B674A-007E-4853-A3E8-73E89F22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829AB-A713-47F1-8983-2FDDFC9A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1068-FAEB-4B39-84EF-8F42BFA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80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1FADE-CE24-4D0F-9F06-385F78F9B9B7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4A0B-6F46-422B-89F0-7EB68C363B1B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753E1-A23D-4465-A43F-DB2A7CA11211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1DF8-16B2-40A2-B1DA-439F0BA3ABAA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F44C-789F-4BAF-8461-E6BA9B254062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73BA-0BC2-4E4B-A217-504DFDB9F320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4CD5-19DB-4A08-B545-7AA380B93F39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F0E3-F993-4DC4-B433-E6F4BC7B3743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E820D-EAC9-46C6-8C7E-4E93F95BAB53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64F2-8826-40FD-ABF5-EF1C71EA8E8B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8BC57-5D82-46ED-84A4-DA4EF7B83D24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10" y="990599"/>
            <a:ext cx="8217090" cy="8228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3469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13469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4E4A18-56F9-4A0F-A30D-35032E041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446043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93FF93B-8E8B-4FF4-841E-1531FAA99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8FBB3D9-02EE-40D6-976F-6081C316B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52F48-C01E-48D0-B710-4DEEC1DC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843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913" y="955343"/>
            <a:ext cx="5111750" cy="52117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600" y="990705"/>
            <a:ext cx="3008313" cy="5176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712B34A-7F7D-4392-9A6E-E5253FA9DE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EFF93-C30C-4B6D-877E-81E9097A5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1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2979" y="115725"/>
            <a:ext cx="2059890" cy="103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9E9853-D934-4510-8C30-BF2F92AD840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58845"/>
            <a:ext cx="3241548" cy="3489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73" r:id="rId8"/>
    <p:sldLayoutId id="2147483658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9296AC-86B6-423C-99FD-BAAA1E5EF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83512-050A-45C7-AA1E-CFF189C61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59518-55EF-44A9-A034-81E952E0D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DDBDB-9371-4C0C-AB49-2402FA169BB2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4BDAB-3011-40C3-9E47-6C151D0C7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67453-D40B-45A6-A12B-B374568D9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01068-FAEB-4B39-84EF-8F42BFA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4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AC PPT Master En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8B2FDB3-8568-4E31-BA63-3BC5BA876369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9pPr>
    </p:titleStyle>
    <p:bodyStyle>
      <a:lvl1pPr marL="457200" indent="-4572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SzPct val="100000"/>
        <a:buFont typeface="Times"/>
        <a:buChar char="•"/>
        <a:defRPr sz="2800">
          <a:solidFill>
            <a:srgbClr val="004080"/>
          </a:solidFill>
          <a:latin typeface="+mn-lt"/>
          <a:ea typeface="+mn-ea"/>
          <a:cs typeface="+mn-cs"/>
        </a:defRPr>
      </a:lvl1pPr>
      <a:lvl2pPr marL="1231900" indent="-711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080"/>
          </a:solidFill>
          <a:latin typeface="+mn-lt"/>
        </a:defRPr>
      </a:lvl2pPr>
      <a:lvl3pPr marL="1530350" indent="-609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080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SzPct val="180000"/>
        <a:buChar char="–"/>
        <a:defRPr sz="2000">
          <a:solidFill>
            <a:srgbClr val="004080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94A374-9CD8-41B0-8C20-BB013DDD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E28D2716-8E49-42C8-A8D0-2244E38FD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E59982A-2BF4-4FF1-AD4C-AF11DA9028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" b="20119"/>
          <a:stretch/>
        </p:blipFill>
        <p:spPr>
          <a:xfrm>
            <a:off x="227410" y="914400"/>
            <a:ext cx="8689179" cy="5624302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1722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</p:spTree>
    <p:extLst>
      <p:ext uri="{BB962C8B-B14F-4D97-AF65-F5344CB8AC3E}">
        <p14:creationId xmlns:p14="http://schemas.microsoft.com/office/powerpoint/2010/main" val="177670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1722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8D39601-5B4D-4472-B278-A1EEC5FDEA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4" b="42222"/>
          <a:stretch/>
        </p:blipFill>
        <p:spPr>
          <a:xfrm>
            <a:off x="15860" y="1371600"/>
            <a:ext cx="912814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04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id="{E7444776-49CE-4FFF-B2CE-DE5DD17C21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8" b="35555"/>
          <a:stretch/>
        </p:blipFill>
        <p:spPr>
          <a:xfrm>
            <a:off x="381000" y="945568"/>
            <a:ext cx="8591068" cy="5402291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1722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</p:spTree>
    <p:extLst>
      <p:ext uri="{BB962C8B-B14F-4D97-AF65-F5344CB8AC3E}">
        <p14:creationId xmlns:p14="http://schemas.microsoft.com/office/powerpoint/2010/main" val="283249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1722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6BE463-6A28-44E6-BA24-0D3B2609D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60" b="40000"/>
          <a:stretch/>
        </p:blipFill>
        <p:spPr>
          <a:xfrm>
            <a:off x="685800" y="1143000"/>
            <a:ext cx="803138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3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1722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5AF2D4-5D6A-45EE-828A-7AA1E65DEA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11" b="45556"/>
          <a:stretch/>
        </p:blipFill>
        <p:spPr>
          <a:xfrm>
            <a:off x="609600" y="1066800"/>
            <a:ext cx="811031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1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C90CA2-8533-454F-A66B-66A718E2CF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27" b="11111"/>
          <a:stretch/>
        </p:blipFill>
        <p:spPr>
          <a:xfrm>
            <a:off x="1981032" y="914400"/>
            <a:ext cx="3657937" cy="5943600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1722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</p:spTree>
    <p:extLst>
      <p:ext uri="{BB962C8B-B14F-4D97-AF65-F5344CB8AC3E}">
        <p14:creationId xmlns:p14="http://schemas.microsoft.com/office/powerpoint/2010/main" val="294489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1722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2CC82C0-6DD8-430C-831C-8AAFB0E32A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3" b="20000"/>
          <a:stretch/>
        </p:blipFill>
        <p:spPr>
          <a:xfrm>
            <a:off x="1905000" y="993577"/>
            <a:ext cx="352313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1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614A72-9E9E-480C-BBE2-B10CD37248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40" b="30000"/>
          <a:stretch/>
        </p:blipFill>
        <p:spPr>
          <a:xfrm>
            <a:off x="0" y="917377"/>
            <a:ext cx="8850300" cy="5562600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1722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</p:spTree>
    <p:extLst>
      <p:ext uri="{BB962C8B-B14F-4D97-AF65-F5344CB8AC3E}">
        <p14:creationId xmlns:p14="http://schemas.microsoft.com/office/powerpoint/2010/main" val="362613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1722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158F25-154B-45D2-9584-56C4B0B238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2" b="44444"/>
          <a:stretch/>
        </p:blipFill>
        <p:spPr>
          <a:xfrm>
            <a:off x="403411" y="1219200"/>
            <a:ext cx="874058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9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7B8B7C-FF98-4AAC-BF86-CEA46B3803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28" b="36666"/>
          <a:stretch/>
        </p:blipFill>
        <p:spPr>
          <a:xfrm>
            <a:off x="762000" y="877211"/>
            <a:ext cx="7220675" cy="5260777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1722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</p:spTree>
    <p:extLst>
      <p:ext uri="{BB962C8B-B14F-4D97-AF65-F5344CB8AC3E}">
        <p14:creationId xmlns:p14="http://schemas.microsoft.com/office/powerpoint/2010/main" val="64861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1722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17CFBA-E9A9-492C-B5A5-F5F3909C19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77" b="53333"/>
          <a:stretch/>
        </p:blipFill>
        <p:spPr>
          <a:xfrm>
            <a:off x="-6220" y="1266970"/>
            <a:ext cx="9150220" cy="456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7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0CB983-4A6B-422B-B8EC-BE865B4521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24" b="17900"/>
          <a:stretch/>
        </p:blipFill>
        <p:spPr>
          <a:xfrm>
            <a:off x="533400" y="990600"/>
            <a:ext cx="7561730" cy="5638800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321623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</p:spTree>
    <p:extLst>
      <p:ext uri="{BB962C8B-B14F-4D97-AF65-F5344CB8AC3E}">
        <p14:creationId xmlns:p14="http://schemas.microsoft.com/office/powerpoint/2010/main" val="296602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18336922-D8ED-46CB-864D-E63669D3F0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77" b="30000"/>
          <a:stretch/>
        </p:blipFill>
        <p:spPr>
          <a:xfrm>
            <a:off x="603912" y="890667"/>
            <a:ext cx="7473288" cy="5589309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1722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</p:spTree>
    <p:extLst>
      <p:ext uri="{BB962C8B-B14F-4D97-AF65-F5344CB8AC3E}">
        <p14:creationId xmlns:p14="http://schemas.microsoft.com/office/powerpoint/2010/main" val="136570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F7005C4-BDA2-4C79-8814-63F636B8BB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0" b="33333"/>
          <a:stretch/>
        </p:blipFill>
        <p:spPr>
          <a:xfrm>
            <a:off x="304800" y="945040"/>
            <a:ext cx="7715820" cy="5842714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1722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</p:spTree>
    <p:extLst>
      <p:ext uri="{BB962C8B-B14F-4D97-AF65-F5344CB8AC3E}">
        <p14:creationId xmlns:p14="http://schemas.microsoft.com/office/powerpoint/2010/main" val="213300899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5A58"/>
      </a:dk1>
      <a:lt1>
        <a:srgbClr val="FFFFFF"/>
      </a:lt1>
      <a:dk2>
        <a:srgbClr val="153988"/>
      </a:dk2>
      <a:lt2>
        <a:srgbClr val="FFFF99"/>
      </a:lt2>
      <a:accent1>
        <a:srgbClr val="006462"/>
      </a:accent1>
      <a:accent2>
        <a:srgbClr val="6D6FC7"/>
      </a:accent2>
      <a:accent3>
        <a:srgbClr val="AAAEC3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A68B49F914BD4EBEA400841AD9F577" ma:contentTypeVersion="6" ma:contentTypeDescription="Create a new document." ma:contentTypeScope="" ma:versionID="f8d98325ffac3172864e5b84f93c3e77">
  <xsd:schema xmlns:xsd="http://www.w3.org/2001/XMLSchema" xmlns:xs="http://www.w3.org/2001/XMLSchema" xmlns:p="http://schemas.microsoft.com/office/2006/metadata/properties" xmlns:ns2="837b5f2f-e54e-465a-9783-b9f21423e852" xmlns:ns3="80f653ab-106f-493a-99cb-d1a11e713fcb" targetNamespace="http://schemas.microsoft.com/office/2006/metadata/properties" ma:root="true" ma:fieldsID="35cd06c3c99e1d6afedbf9bf4b5e02c3" ns2:_="" ns3:_="">
    <xsd:import namespace="837b5f2f-e54e-465a-9783-b9f21423e852"/>
    <xsd:import namespace="80f653ab-106f-493a-99cb-d1a11e713f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b5f2f-e54e-465a-9783-b9f21423e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653ab-106f-493a-99cb-d1a11e713f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BDF6FD-503D-44D7-9616-709686B493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3C69F0-3E6D-427C-8F11-D0D474691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b5f2f-e54e-465a-9783-b9f21423e852"/>
    <ds:schemaRef ds:uri="80f653ab-106f-493a-99cb-d1a11e713f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25C68F-BC4E-45EC-A5CB-2676D3321A91}">
  <ds:schemaRefs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80f653ab-106f-493a-99cb-d1a11e713fcb"/>
    <ds:schemaRef ds:uri="837b5f2f-e54e-465a-9783-b9f21423e852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85</Words>
  <Application>Microsoft Office PowerPoint</Application>
  <PresentationFormat>On-screen Show (4:3)</PresentationFormat>
  <Paragraphs>15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Times</vt:lpstr>
      <vt:lpstr>Verdana</vt:lpstr>
      <vt:lpstr>Default Design</vt:lpstr>
      <vt:lpstr>Custom Design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Canadian Cancer Society</dc:creator>
  <cp:lastModifiedBy>SAMUEL</cp:lastModifiedBy>
  <cp:revision>119</cp:revision>
  <dcterms:created xsi:type="dcterms:W3CDTF">2007-05-18T18:13:06Z</dcterms:created>
  <dcterms:modified xsi:type="dcterms:W3CDTF">2020-12-22T16:05:02Z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0x01010011A68B49F914BD4EBEA400841AD9F577</vt:lpwstr>
  </property>
</Properties>
</file>