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21"/>
  </p:notesMasterIdLst>
  <p:handoutMasterIdLst>
    <p:handoutMasterId r:id="rId22"/>
  </p:handoutMasterIdLst>
  <p:sldIdLst>
    <p:sldId id="307" r:id="rId6"/>
    <p:sldId id="391" r:id="rId7"/>
    <p:sldId id="389" r:id="rId8"/>
    <p:sldId id="388" r:id="rId9"/>
    <p:sldId id="390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BA0C2F"/>
    <a:srgbClr val="FF3399"/>
    <a:srgbClr val="E97E09"/>
    <a:srgbClr val="956D09"/>
    <a:srgbClr val="868915"/>
    <a:srgbClr val="CED220"/>
    <a:srgbClr val="6600CC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35924-3626-4A76-BED2-226D1A3BE245}" v="3" dt="2020-09-14T19:22:51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3" autoAdjust="0"/>
    <p:restoredTop sz="81796" autoAdjust="0"/>
  </p:normalViewPr>
  <p:slideViewPr>
    <p:cSldViewPr>
      <p:cViewPr varScale="1">
        <p:scale>
          <a:sx n="114" d="100"/>
          <a:sy n="114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E5F36-76DA-4D4F-973D-CE1C6D9D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C7A67-BE26-4942-B524-83B84CE2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2AFD-4B86-4CCE-B98F-08FE662FBF6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8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2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2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8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84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3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2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18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2E401-0B45-4374-AD5C-20A6CF02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518"/>
            <a:ext cx="8229600" cy="686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A0B-6F46-422B-89F0-7EB68C363B1B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3E1-A23D-4465-A43F-DB2A7CA11211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DF8-16B2-40A2-B1DA-439F0BA3ABAA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4C-789F-4BAF-8461-E6BA9B254062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73BA-0BC2-4E4B-A217-504DFDB9F320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4CD5-19DB-4A08-B545-7AA380B93F39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F0E3-F993-4DC4-B433-E6F4BC7B3743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820D-EAC9-46C6-8C7E-4E93F95BAB53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64F2-8826-40FD-ABF5-EF1C71EA8E8B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BC57-5D82-46ED-84A4-DA4EF7B83D24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0" y="990599"/>
            <a:ext cx="8217090" cy="8228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4E4A18-56F9-4A0F-A30D-35032E041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446043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93FF93B-8E8B-4FF4-841E-1531FAA99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8FBB3D9-02EE-40D6-976F-6081C316B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913" y="955343"/>
            <a:ext cx="5111750" cy="5211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600" y="990705"/>
            <a:ext cx="3008313" cy="5176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712B34A-7F7D-4392-9A6E-E5253FA9D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FADE-CE24-4D0F-9F06-385F78F9B9B7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0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28600"/>
            <a:ext cx="3028593" cy="64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15726"/>
            <a:ext cx="2515012" cy="103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C PPT Master 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B2FDB3-8568-4E31-BA63-3BC5BA876369}" type="datetime1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100000"/>
        <a:buFont typeface="Times"/>
        <a:buChar char="•"/>
        <a:defRPr sz="2800">
          <a:solidFill>
            <a:srgbClr val="004080"/>
          </a:solidFill>
          <a:latin typeface="+mn-lt"/>
          <a:ea typeface="+mn-ea"/>
          <a:cs typeface="+mn-cs"/>
        </a:defRPr>
      </a:lvl1pPr>
      <a:lvl2pPr marL="1231900" indent="-711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080"/>
          </a:solidFill>
          <a:latin typeface="+mn-lt"/>
        </a:defRPr>
      </a:lvl2pPr>
      <a:lvl3pPr marL="1530350" indent="-609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SzPct val="180000"/>
        <a:buChar char="–"/>
        <a:defRPr sz="2000">
          <a:solidFill>
            <a:srgbClr val="004080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01A0-8B21-4F93-B27E-109E595BFCC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DD785580-4AB5-4DC6-9000-479BDFF74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E71FC91-154A-4237-9688-EBFCA18F2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9" b="23333"/>
          <a:stretch/>
        </p:blipFill>
        <p:spPr>
          <a:xfrm>
            <a:off x="304800" y="998275"/>
            <a:ext cx="8534400" cy="5491415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257" y="6335801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373432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4008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375FE85-507B-455B-BC8F-B54684AFFA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4" b="43333"/>
          <a:stretch/>
        </p:blipFill>
        <p:spPr>
          <a:xfrm>
            <a:off x="169077" y="1409700"/>
            <a:ext cx="880852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248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899BB548-1619-4FF8-A15E-90DC0BEA3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2" b="35555"/>
          <a:stretch/>
        </p:blipFill>
        <p:spPr>
          <a:xfrm>
            <a:off x="152400" y="1066800"/>
            <a:ext cx="8991600" cy="51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248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28BD11-1122-48BC-A0C9-D4C73BBB4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5" b="40000"/>
          <a:stretch/>
        </p:blipFill>
        <p:spPr>
          <a:xfrm>
            <a:off x="61891" y="1066800"/>
            <a:ext cx="911943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5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248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35775A-C084-4108-99BA-5BA27366AF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1" b="42222"/>
          <a:stretch/>
        </p:blipFill>
        <p:spPr>
          <a:xfrm>
            <a:off x="457200" y="1066799"/>
            <a:ext cx="8581982" cy="47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80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63CF44-F5A6-47F2-8E16-809A7AA78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56868" b="11111"/>
          <a:stretch/>
        </p:blipFill>
        <p:spPr>
          <a:xfrm>
            <a:off x="1743636" y="914400"/>
            <a:ext cx="3827929" cy="5791200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248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424124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1C4B99-44B9-4624-B866-DC1B60B61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 r="56463"/>
          <a:stretch/>
        </p:blipFill>
        <p:spPr>
          <a:xfrm>
            <a:off x="2209800" y="838200"/>
            <a:ext cx="4114800" cy="694792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7695B6-A8DD-4951-8D0B-40842E66295F}"/>
              </a:ext>
            </a:extLst>
          </p:cNvPr>
          <p:cNvSpPr txBox="1"/>
          <p:nvPr/>
        </p:nvSpPr>
        <p:spPr>
          <a:xfrm>
            <a:off x="5562600" y="63246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39966"/>
                </a:solidFill>
                <a:latin typeface="+mn-lt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49303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D92193-1241-4D30-935C-F1CCD92D80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1304" r="5038" b="28274"/>
          <a:stretch/>
        </p:blipFill>
        <p:spPr>
          <a:xfrm>
            <a:off x="261055" y="1295400"/>
            <a:ext cx="8621889" cy="4953000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248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204021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0818A9-AE9F-40EA-827A-FE397A7BF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6" b="51111"/>
          <a:stretch/>
        </p:blipFill>
        <p:spPr>
          <a:xfrm>
            <a:off x="0" y="1143000"/>
            <a:ext cx="9048128" cy="4783038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35512E97-903B-4DBD-B87A-219DD2627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248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132321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8FF63C12-BF71-4B42-8362-8BCD47B34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248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7EFCF3-520F-485F-A9E3-840D6C7F6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1" b="41111"/>
          <a:stretch/>
        </p:blipFill>
        <p:spPr>
          <a:xfrm>
            <a:off x="316936" y="883744"/>
            <a:ext cx="9267519" cy="52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2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59C2009D-76F4-4C3A-A2DE-5A3E8B51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248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55D14F-08F9-47DC-B564-621FB4B95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0" r="32609" b="55556"/>
          <a:stretch/>
        </p:blipFill>
        <p:spPr>
          <a:xfrm>
            <a:off x="393326" y="1143000"/>
            <a:ext cx="835734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3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3C6DA2-C46A-4652-B99B-B3B78904A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7" b="16667"/>
          <a:stretch/>
        </p:blipFill>
        <p:spPr>
          <a:xfrm>
            <a:off x="914400" y="889948"/>
            <a:ext cx="6705600" cy="5512340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CAE1EFC9-368B-42FF-96E4-E01271B17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248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333550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FAFACD3-89E5-4613-9AFF-CE45FDD2F9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0" b="31111"/>
          <a:stretch/>
        </p:blipFill>
        <p:spPr>
          <a:xfrm>
            <a:off x="914400" y="915888"/>
            <a:ext cx="8135833" cy="5410200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1722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40112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BBCAA73C-CDCE-4738-A17E-AAD4B269A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8" b="35555"/>
          <a:stretch/>
        </p:blipFill>
        <p:spPr>
          <a:xfrm>
            <a:off x="323049" y="918402"/>
            <a:ext cx="8810065" cy="5540003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CBF3E061-5E3E-4AA0-908E-A06993E3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321623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339966"/>
                </a:solidFill>
                <a:latin typeface="Century Gothic" pitchFamily="34" charset="0"/>
              </a:rPr>
              <a:t>2020 special report on lung cancer</a:t>
            </a:r>
          </a:p>
        </p:txBody>
      </p:sp>
    </p:spTree>
    <p:extLst>
      <p:ext uri="{BB962C8B-B14F-4D97-AF65-F5344CB8AC3E}">
        <p14:creationId xmlns:p14="http://schemas.microsoft.com/office/powerpoint/2010/main" val="28748778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153988"/>
      </a:dk2>
      <a:lt2>
        <a:srgbClr val="FFFF99"/>
      </a:lt2>
      <a:accent1>
        <a:srgbClr val="006462"/>
      </a:accent1>
      <a:accent2>
        <a:srgbClr val="6D6FC7"/>
      </a:accent2>
      <a:accent3>
        <a:srgbClr val="AAAEC3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68B49F914BD4EBEA400841AD9F577" ma:contentTypeVersion="6" ma:contentTypeDescription="Create a new document." ma:contentTypeScope="" ma:versionID="f8d98325ffac3172864e5b84f93c3e77">
  <xsd:schema xmlns:xsd="http://www.w3.org/2001/XMLSchema" xmlns:xs="http://www.w3.org/2001/XMLSchema" xmlns:p="http://schemas.microsoft.com/office/2006/metadata/properties" xmlns:ns2="837b5f2f-e54e-465a-9783-b9f21423e852" xmlns:ns3="80f653ab-106f-493a-99cb-d1a11e713fcb" targetNamespace="http://schemas.microsoft.com/office/2006/metadata/properties" ma:root="true" ma:fieldsID="35cd06c3c99e1d6afedbf9bf4b5e02c3" ns2:_="" ns3:_="">
    <xsd:import namespace="837b5f2f-e54e-465a-9783-b9f21423e852"/>
    <xsd:import namespace="80f653ab-106f-493a-99cb-d1a11e713f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b5f2f-e54e-465a-9783-b9f21423e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653ab-106f-493a-99cb-d1a11e713f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C2F853-870D-4A7F-B31A-16AFAD7C3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b5f2f-e54e-465a-9783-b9f21423e852"/>
    <ds:schemaRef ds:uri="80f653ab-106f-493a-99cb-d1a11e713f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BDF6FD-503D-44D7-9616-709686B493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5C68F-BC4E-45EC-A5CB-2676D3321A91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80f653ab-106f-493a-99cb-d1a11e713fcb"/>
    <ds:schemaRef ds:uri="http://schemas.microsoft.com/office/2006/documentManagement/types"/>
    <ds:schemaRef ds:uri="http://purl.org/dc/dcmitype/"/>
    <ds:schemaRef ds:uri="http://schemas.microsoft.com/office/infopath/2007/PartnerControls"/>
    <ds:schemaRef ds:uri="837b5f2f-e54e-465a-9783-b9f21423e85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</Words>
  <Application>Microsoft Office PowerPoint</Application>
  <PresentationFormat>On-screen Show (4:3)</PresentationFormat>
  <Paragraphs>22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Times</vt:lpstr>
      <vt:lpstr>Verdana</vt:lpstr>
      <vt:lpstr>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Dixon</dc:creator>
  <cp:lastModifiedBy>SAMUEL</cp:lastModifiedBy>
  <cp:revision>1</cp:revision>
  <dcterms:created xsi:type="dcterms:W3CDTF">2020-08-12T14:06:22Z</dcterms:created>
  <dcterms:modified xsi:type="dcterms:W3CDTF">2020-12-22T20:41:10Z</dcterms:modified>
</cp:coreProperties>
</file>