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16"/>
  </p:notesMasterIdLst>
  <p:handoutMasterIdLst>
    <p:handoutMasterId r:id="rId17"/>
  </p:handoutMasterIdLst>
  <p:sldIdLst>
    <p:sldId id="307" r:id="rId6"/>
    <p:sldId id="394" r:id="rId7"/>
    <p:sldId id="389" r:id="rId8"/>
    <p:sldId id="396" r:id="rId9"/>
    <p:sldId id="395" r:id="rId10"/>
    <p:sldId id="393" r:id="rId11"/>
    <p:sldId id="392" r:id="rId12"/>
    <p:sldId id="397" r:id="rId13"/>
    <p:sldId id="391" r:id="rId14"/>
    <p:sldId id="390" r:id="rId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FF3399"/>
    <a:srgbClr val="E97E09"/>
    <a:srgbClr val="956D09"/>
    <a:srgbClr val="868915"/>
    <a:srgbClr val="CED220"/>
    <a:srgbClr val="6600CC"/>
    <a:srgbClr val="0066CC"/>
    <a:srgbClr val="00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3" autoAdjust="0"/>
    <p:restoredTop sz="81796" autoAdjust="0"/>
  </p:normalViewPr>
  <p:slideViewPr>
    <p:cSldViewPr>
      <p:cViewPr varScale="1">
        <p:scale>
          <a:sx n="86" d="100"/>
          <a:sy n="86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5E5F36-76DA-4D4F-973D-CE1C6D9D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5C7A67-BE26-4942-B524-83B84CE2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8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A2AFD-4B86-4CCE-B98F-08FE662FBF6D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18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02E401-0B45-4374-AD5C-20A6CF02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5518"/>
            <a:ext cx="8229600" cy="6860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4A0B-6F46-422B-89F0-7EB68C363B1B}" type="datetime1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753E1-A23D-4465-A43F-DB2A7CA11211}" type="datetime1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1DF8-16B2-40A2-B1DA-439F0BA3ABAA}" type="datetime1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F44C-789F-4BAF-8461-E6BA9B254062}" type="datetime1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73BA-0BC2-4E4B-A217-504DFDB9F320}" type="datetime1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4CD5-19DB-4A08-B545-7AA380B93F39}" type="datetime1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F0E3-F993-4DC4-B433-E6F4BC7B3743}" type="datetime1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820D-EAC9-46C6-8C7E-4E93F95BAB53}" type="datetime1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64F2-8826-40FD-ABF5-EF1C71EA8E8B}" type="datetime1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BC57-5D82-46ED-84A4-DA4EF7B83D24}" type="datetime1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0" y="990599"/>
            <a:ext cx="8217090" cy="8228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3469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3469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4E4A18-56F9-4A0F-A30D-35032E041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446043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93FF93B-8E8B-4FF4-841E-1531FAA99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8FBB3D9-02EE-40D6-976F-6081C316B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913" y="955343"/>
            <a:ext cx="5111750" cy="52117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600" y="990705"/>
            <a:ext cx="3008313" cy="5176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712B34A-7F7D-4392-9A6E-E5253FA9D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FADE-CE24-4D0F-9F06-385F78F9B9B7}" type="datetime1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0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228600"/>
            <a:ext cx="3028593" cy="64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15726"/>
            <a:ext cx="2515012" cy="103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AC PPT Master En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8B2FDB3-8568-4E31-BA63-3BC5BA876369}" type="datetime1">
              <a:rPr lang="en-US"/>
              <a:pPr>
                <a:defRPr/>
              </a:pPr>
              <a:t>8/28/2019</a:t>
            </a:fld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SzPct val="100000"/>
        <a:buFont typeface="Times"/>
        <a:buChar char="•"/>
        <a:defRPr sz="2800">
          <a:solidFill>
            <a:srgbClr val="004080"/>
          </a:solidFill>
          <a:latin typeface="+mn-lt"/>
          <a:ea typeface="+mn-ea"/>
          <a:cs typeface="+mn-cs"/>
        </a:defRPr>
      </a:lvl1pPr>
      <a:lvl2pPr marL="1231900" indent="-711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080"/>
          </a:solidFill>
          <a:latin typeface="+mn-lt"/>
        </a:defRPr>
      </a:lvl2pPr>
      <a:lvl3pPr marL="1530350" indent="-609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080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SzPct val="180000"/>
        <a:buChar char="–"/>
        <a:defRPr sz="2000">
          <a:solidFill>
            <a:srgbClr val="004080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01A0-8B21-4F93-B27E-109E595BFCC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2019 mortality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FC54F-5522-4D9D-9798-867A044A43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B44A91-8690-4CEC-9654-6AE80C5D9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7778" r="6212" b="6666"/>
          <a:stretch/>
        </p:blipFill>
        <p:spPr>
          <a:xfrm>
            <a:off x="457200" y="989860"/>
            <a:ext cx="8001001" cy="58674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867400" y="6477000"/>
            <a:ext cx="3200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Statistiques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</a:t>
            </a: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canadiennes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sur le cancer 2019</a:t>
            </a:r>
          </a:p>
        </p:txBody>
      </p:sp>
    </p:spTree>
    <p:extLst>
      <p:ext uri="{BB962C8B-B14F-4D97-AF65-F5344CB8AC3E}">
        <p14:creationId xmlns:p14="http://schemas.microsoft.com/office/powerpoint/2010/main" val="255218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867400" y="6477000"/>
            <a:ext cx="3200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Statistiques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</a:t>
            </a: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canadiennes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sur le cancer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3C7C4-4B6F-44D5-820A-34D56D0246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6667" r="18233" b="46667"/>
          <a:stretch/>
        </p:blipFill>
        <p:spPr>
          <a:xfrm>
            <a:off x="381000" y="1600200"/>
            <a:ext cx="8763000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5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867400" y="6477000"/>
            <a:ext cx="3200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Statistiques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</a:t>
            </a: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canadiennes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sur le cancer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EFE46-1172-4DBF-9C75-69D90FDD55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5555" r="14798" b="24444"/>
          <a:stretch/>
        </p:blipFill>
        <p:spPr>
          <a:xfrm>
            <a:off x="181428" y="895351"/>
            <a:ext cx="8505372" cy="558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1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867400" y="6477000"/>
            <a:ext cx="3200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Statistiques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</a:t>
            </a: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canadiennes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sur le cancer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C49D1-352F-4E02-98F8-79F46EE670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6" b="50000"/>
          <a:stretch/>
        </p:blipFill>
        <p:spPr>
          <a:xfrm>
            <a:off x="381000" y="1049179"/>
            <a:ext cx="859765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0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867400" y="6477000"/>
            <a:ext cx="3200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Statistiques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</a:t>
            </a: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canadiennes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sur le cancer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FA4E0-EC3D-424C-B3B2-984819A658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r="20808" b="18889"/>
          <a:stretch/>
        </p:blipFill>
        <p:spPr>
          <a:xfrm>
            <a:off x="914400" y="918189"/>
            <a:ext cx="7521916" cy="55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867400" y="6477000"/>
            <a:ext cx="3200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Statistiques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</a:t>
            </a: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canadiennes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sur le cancer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9B4C76-DA77-43BD-838D-03E1A17CCD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4444" r="16515" b="25555"/>
          <a:stretch/>
        </p:blipFill>
        <p:spPr>
          <a:xfrm>
            <a:off x="291797" y="1066800"/>
            <a:ext cx="815824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D00027-E059-476B-9866-DE4AC727D2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5555" r="6212" b="12222"/>
          <a:stretch/>
        </p:blipFill>
        <p:spPr>
          <a:xfrm>
            <a:off x="152400" y="961310"/>
            <a:ext cx="8229601" cy="56388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715000" y="6476999"/>
            <a:ext cx="3200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Statistiques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</a:t>
            </a: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canadiennes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sur le cancer 2019</a:t>
            </a:r>
          </a:p>
        </p:txBody>
      </p:sp>
    </p:spTree>
    <p:extLst>
      <p:ext uri="{BB962C8B-B14F-4D97-AF65-F5344CB8AC3E}">
        <p14:creationId xmlns:p14="http://schemas.microsoft.com/office/powerpoint/2010/main" val="324609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B1370-D6F5-4C5A-8340-51E9EC31DE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5556" r="2778" b="11111"/>
          <a:stretch/>
        </p:blipFill>
        <p:spPr>
          <a:xfrm>
            <a:off x="228600" y="885110"/>
            <a:ext cx="8458201" cy="57150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867400" y="6323557"/>
            <a:ext cx="3200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Statistiques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</a:t>
            </a: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canadiennes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sur le cancer 2019</a:t>
            </a:r>
          </a:p>
        </p:txBody>
      </p:sp>
    </p:spTree>
    <p:extLst>
      <p:ext uri="{BB962C8B-B14F-4D97-AF65-F5344CB8AC3E}">
        <p14:creationId xmlns:p14="http://schemas.microsoft.com/office/powerpoint/2010/main" val="4013597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49BED1-F1BC-42FF-A5C5-7349F7DBD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7778" r="7072" b="6666"/>
          <a:stretch/>
        </p:blipFill>
        <p:spPr>
          <a:xfrm>
            <a:off x="533400" y="855821"/>
            <a:ext cx="7924801" cy="58674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867400" y="6477000"/>
            <a:ext cx="3200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Statistiques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</a:t>
            </a:r>
            <a:r>
              <a:rPr lang="en-CA" sz="1000" b="1" dirty="0" err="1">
                <a:solidFill>
                  <a:srgbClr val="BA0C2F"/>
                </a:solidFill>
                <a:latin typeface="Century Gothic" pitchFamily="34" charset="0"/>
              </a:rPr>
              <a:t>canadiennes</a:t>
            </a:r>
            <a:r>
              <a:rPr lang="en-CA" sz="1000" b="1" dirty="0">
                <a:solidFill>
                  <a:srgbClr val="BA0C2F"/>
                </a:solidFill>
                <a:latin typeface="Century Gothic" pitchFamily="34" charset="0"/>
              </a:rPr>
              <a:t> sur le cancer 2019</a:t>
            </a:r>
          </a:p>
        </p:txBody>
      </p:sp>
    </p:spTree>
    <p:extLst>
      <p:ext uri="{BB962C8B-B14F-4D97-AF65-F5344CB8AC3E}">
        <p14:creationId xmlns:p14="http://schemas.microsoft.com/office/powerpoint/2010/main" val="28053853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5A58"/>
      </a:dk1>
      <a:lt1>
        <a:srgbClr val="FFFFFF"/>
      </a:lt1>
      <a:dk2>
        <a:srgbClr val="153988"/>
      </a:dk2>
      <a:lt2>
        <a:srgbClr val="FFFF99"/>
      </a:lt2>
      <a:accent1>
        <a:srgbClr val="006462"/>
      </a:accent1>
      <a:accent2>
        <a:srgbClr val="6D6FC7"/>
      </a:accent2>
      <a:accent3>
        <a:srgbClr val="AAAEC3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19E0F5EFE5BD42B697AB9932E2B3B1" ma:contentTypeVersion="15" ma:contentTypeDescription="Create a new document." ma:contentTypeScope="" ma:versionID="9ba60535bd7f0dd25274a23301d70ee3">
  <xsd:schema xmlns:xsd="http://www.w3.org/2001/XMLSchema" xmlns:xs="http://www.w3.org/2001/XMLSchema" xmlns:p="http://schemas.microsoft.com/office/2006/metadata/properties" xmlns:ns1="http://schemas.microsoft.com/sharepoint/v3" xmlns:ns3="cb27afee-27e8-4857-a6e6-f01089a76855" xmlns:ns4="56bc0ba4-9a3f-45ee-82ed-e97a6c69a6c0" targetNamespace="http://schemas.microsoft.com/office/2006/metadata/properties" ma:root="true" ma:fieldsID="3cfab81071b18e61692ececc595da69b" ns1:_="" ns3:_="" ns4:_="">
    <xsd:import namespace="http://schemas.microsoft.com/sharepoint/v3"/>
    <xsd:import namespace="cb27afee-27e8-4857-a6e6-f01089a76855"/>
    <xsd:import namespace="56bc0ba4-9a3f-45ee-82ed-e97a6c69a6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7afee-27e8-4857-a6e6-f01089a768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c0ba4-9a3f-45ee-82ed-e97a6c69a6c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BDF6FD-503D-44D7-9616-709686B493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25C68F-BC4E-45EC-A5CB-2676D3321A91}">
  <ds:schemaRefs>
    <ds:schemaRef ds:uri="http://schemas.microsoft.com/office/2006/metadata/properties"/>
    <ds:schemaRef ds:uri="http://purl.org/dc/terms/"/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56bc0ba4-9a3f-45ee-82ed-e97a6c69a6c0"/>
    <ds:schemaRef ds:uri="cb27afee-27e8-4857-a6e6-f01089a7685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300E50-D752-4CE1-8A7C-14DB81EF60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b27afee-27e8-4857-a6e6-f01089a76855"/>
    <ds:schemaRef ds:uri="56bc0ba4-9a3f-45ee-82ed-e97a6c69a6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57</Words>
  <Application>Microsoft Office PowerPoint</Application>
  <PresentationFormat>On-screen Show (4:3)</PresentationFormat>
  <Paragraphs>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Times</vt:lpstr>
      <vt:lpstr>Verdana</vt:lpstr>
      <vt:lpstr>Default Design</vt:lpstr>
      <vt:lpstr>Blank Presentation</vt:lpstr>
      <vt:lpstr>2019 mortality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Canadian Cancer Society</dc:creator>
  <cp:lastModifiedBy>Monika Dixon</cp:lastModifiedBy>
  <cp:revision>120</cp:revision>
  <dcterms:created xsi:type="dcterms:W3CDTF">2007-05-18T18:13:06Z</dcterms:created>
  <dcterms:modified xsi:type="dcterms:W3CDTF">2019-08-28T18:18:32Z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0x0101005019E0F5EFE5BD42B697AB9932E2B3B1</vt:lpwstr>
  </property>
</Properties>
</file>