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9"/>
  </p:notesMasterIdLst>
  <p:handoutMasterIdLst>
    <p:handoutMasterId r:id="rId10"/>
  </p:handoutMasterIdLst>
  <p:sldIdLst>
    <p:sldId id="307" r:id="rId6"/>
    <p:sldId id="389" r:id="rId7"/>
    <p:sldId id="391" r:id="rId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FF3399"/>
    <a:srgbClr val="E97E09"/>
    <a:srgbClr val="956D09"/>
    <a:srgbClr val="868915"/>
    <a:srgbClr val="CED220"/>
    <a:srgbClr val="6600CC"/>
    <a:srgbClr val="0066CC"/>
    <a:srgbClr val="00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3" autoAdjust="0"/>
    <p:restoredTop sz="81796" autoAdjust="0"/>
  </p:normalViewPr>
  <p:slideViewPr>
    <p:cSldViewPr>
      <p:cViewPr varScale="1">
        <p:scale>
          <a:sx n="86" d="100"/>
          <a:sy n="86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5E5F36-76DA-4D4F-973D-CE1C6D9D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5C7A67-BE26-4942-B524-83B84CE22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8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A2AFD-4B86-4CCE-B98F-08FE662FBF6D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18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02E401-0B45-4374-AD5C-20A6CF02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5518"/>
            <a:ext cx="8229600" cy="6860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4A0B-6F46-422B-89F0-7EB68C363B1B}" type="datetime1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753E1-A23D-4465-A43F-DB2A7CA11211}" type="datetime1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1DF8-16B2-40A2-B1DA-439F0BA3ABAA}" type="datetime1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F44C-789F-4BAF-8461-E6BA9B254062}" type="datetime1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73BA-0BC2-4E4B-A217-504DFDB9F320}" type="datetime1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4CD5-19DB-4A08-B545-7AA380B93F39}" type="datetime1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F0E3-F993-4DC4-B433-E6F4BC7B3743}" type="datetime1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820D-EAC9-46C6-8C7E-4E93F95BAB53}" type="datetime1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64F2-8826-40FD-ABF5-EF1C71EA8E8B}" type="datetime1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BC57-5D82-46ED-84A4-DA4EF7B83D24}" type="datetime1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0" y="990599"/>
            <a:ext cx="8217090" cy="8228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3469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13469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4E4A18-56F9-4A0F-A30D-35032E041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446043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93FF93B-8E8B-4FF4-841E-1531FAA99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8FBB3D9-02EE-40D6-976F-6081C316B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913" y="955343"/>
            <a:ext cx="5111750" cy="52117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600" y="990705"/>
            <a:ext cx="3008313" cy="5176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712B34A-7F7D-4392-9A6E-E5253FA9D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FADE-CE24-4D0F-9F06-385F78F9B9B7}" type="datetime1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0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228600"/>
            <a:ext cx="3028593" cy="64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15726"/>
            <a:ext cx="2515012" cy="103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AC PPT Master En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8B2FDB3-8568-4E31-BA63-3BC5BA876369}" type="datetime1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9pPr>
    </p:titleStyle>
    <p:bodyStyle>
      <a:lvl1pPr marL="457200" indent="-4572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SzPct val="100000"/>
        <a:buFont typeface="Times"/>
        <a:buChar char="•"/>
        <a:defRPr sz="2800">
          <a:solidFill>
            <a:srgbClr val="004080"/>
          </a:solidFill>
          <a:latin typeface="+mn-lt"/>
          <a:ea typeface="+mn-ea"/>
          <a:cs typeface="+mn-cs"/>
        </a:defRPr>
      </a:lvl1pPr>
      <a:lvl2pPr marL="1231900" indent="-711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080"/>
          </a:solidFill>
          <a:latin typeface="+mn-lt"/>
        </a:defRPr>
      </a:lvl2pPr>
      <a:lvl3pPr marL="1530350" indent="-609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080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SzPct val="180000"/>
        <a:buChar char="–"/>
        <a:defRPr sz="2000">
          <a:solidFill>
            <a:srgbClr val="004080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01A0-8B21-4F93-B27E-109E595BFCC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2019 survival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67B05-A7C4-4CD7-BF9C-B484E8397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2FE0E4-3B78-4175-842E-B33D88671A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2" b="36666"/>
          <a:stretch/>
        </p:blipFill>
        <p:spPr>
          <a:xfrm>
            <a:off x="381000" y="990600"/>
            <a:ext cx="8610837" cy="55626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248400" y="6096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>
                <a:solidFill>
                  <a:srgbClr val="BA0C2F"/>
                </a:solidFill>
                <a:latin typeface="Century Gothic" pitchFamily="34" charset="0"/>
              </a:rPr>
              <a:t>Canadian Cancer Statistics 2019</a:t>
            </a:r>
            <a:endParaRPr lang="en-CA" sz="1000" b="1" dirty="0">
              <a:solidFill>
                <a:srgbClr val="BA0C2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1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AE06C-676F-4F20-9072-61CBCC8A49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33" b="23333"/>
          <a:stretch/>
        </p:blipFill>
        <p:spPr>
          <a:xfrm>
            <a:off x="914400" y="1045346"/>
            <a:ext cx="7993140" cy="57912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629400" y="6477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  <p:extLst>
      <p:ext uri="{BB962C8B-B14F-4D97-AF65-F5344CB8AC3E}">
        <p14:creationId xmlns:p14="http://schemas.microsoft.com/office/powerpoint/2010/main" val="19142994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5A58"/>
      </a:dk1>
      <a:lt1>
        <a:srgbClr val="FFFFFF"/>
      </a:lt1>
      <a:dk2>
        <a:srgbClr val="153988"/>
      </a:dk2>
      <a:lt2>
        <a:srgbClr val="FFFF99"/>
      </a:lt2>
      <a:accent1>
        <a:srgbClr val="006462"/>
      </a:accent1>
      <a:accent2>
        <a:srgbClr val="6D6FC7"/>
      </a:accent2>
      <a:accent3>
        <a:srgbClr val="AAAEC3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19E0F5EFE5BD42B697AB9932E2B3B1" ma:contentTypeVersion="15" ma:contentTypeDescription="Create a new document." ma:contentTypeScope="" ma:versionID="9ba60535bd7f0dd25274a23301d70ee3">
  <xsd:schema xmlns:xsd="http://www.w3.org/2001/XMLSchema" xmlns:xs="http://www.w3.org/2001/XMLSchema" xmlns:p="http://schemas.microsoft.com/office/2006/metadata/properties" xmlns:ns1="http://schemas.microsoft.com/sharepoint/v3" xmlns:ns3="cb27afee-27e8-4857-a6e6-f01089a76855" xmlns:ns4="56bc0ba4-9a3f-45ee-82ed-e97a6c69a6c0" targetNamespace="http://schemas.microsoft.com/office/2006/metadata/properties" ma:root="true" ma:fieldsID="3cfab81071b18e61692ececc595da69b" ns1:_="" ns3:_="" ns4:_="">
    <xsd:import namespace="http://schemas.microsoft.com/sharepoint/v3"/>
    <xsd:import namespace="cb27afee-27e8-4857-a6e6-f01089a76855"/>
    <xsd:import namespace="56bc0ba4-9a3f-45ee-82ed-e97a6c69a6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7afee-27e8-4857-a6e6-f01089a768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bc0ba4-9a3f-45ee-82ed-e97a6c69a6c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4BDF6FD-503D-44D7-9616-709686B493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300E50-D752-4CE1-8A7C-14DB81EF60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b27afee-27e8-4857-a6e6-f01089a76855"/>
    <ds:schemaRef ds:uri="56bc0ba4-9a3f-45ee-82ed-e97a6c69a6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25C68F-BC4E-45EC-A5CB-2676D3321A91}">
  <ds:schemaRefs>
    <ds:schemaRef ds:uri="http://schemas.microsoft.com/sharepoint/v3"/>
    <ds:schemaRef ds:uri="http://purl.org/dc/elements/1.1/"/>
    <ds:schemaRef ds:uri="http://schemas.openxmlformats.org/package/2006/metadata/core-properties"/>
    <ds:schemaRef ds:uri="56bc0ba4-9a3f-45ee-82ed-e97a6c69a6c0"/>
    <ds:schemaRef ds:uri="http://purl.org/dc/terms/"/>
    <ds:schemaRef ds:uri="http://schemas.microsoft.com/office/2006/documentManagement/types"/>
    <ds:schemaRef ds:uri="http://schemas.microsoft.com/office/infopath/2007/PartnerControls"/>
    <ds:schemaRef ds:uri="cb27afee-27e8-4857-a6e6-f01089a7685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11</Words>
  <Application>Microsoft Office PowerPoint</Application>
  <PresentationFormat>On-screen Show (4:3)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Century Gothic</vt:lpstr>
      <vt:lpstr>Times</vt:lpstr>
      <vt:lpstr>Verdana</vt:lpstr>
      <vt:lpstr>Default Design</vt:lpstr>
      <vt:lpstr>Blank Presentation</vt:lpstr>
      <vt:lpstr>2019 survival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Canadian Cancer Society</dc:creator>
  <cp:lastModifiedBy>Monika Dixon</cp:lastModifiedBy>
  <cp:revision>119</cp:revision>
  <dcterms:created xsi:type="dcterms:W3CDTF">2007-05-18T18:13:06Z</dcterms:created>
  <dcterms:modified xsi:type="dcterms:W3CDTF">2019-08-26T19:58:57Z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0x0101005019E0F5EFE5BD42B697AB9932E2B3B1</vt:lpwstr>
  </property>
</Properties>
</file>