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307" r:id="rId3"/>
    <p:sldId id="389" r:id="rId4"/>
    <p:sldId id="387" r:id="rId5"/>
    <p:sldId id="351" r:id="rId6"/>
    <p:sldId id="388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E09"/>
    <a:srgbClr val="956D09"/>
    <a:srgbClr val="868915"/>
    <a:srgbClr val="CED220"/>
    <a:srgbClr val="6600CC"/>
    <a:srgbClr val="0066CC"/>
    <a:srgbClr val="0066FF"/>
    <a:srgbClr val="CC0000"/>
    <a:srgbClr val="99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3" autoAdjust="0"/>
    <p:restoredTop sz="81796" autoAdjust="0"/>
  </p:normalViewPr>
  <p:slideViewPr>
    <p:cSldViewPr>
      <p:cViewPr varScale="1">
        <p:scale>
          <a:sx n="62" d="100"/>
          <a:sy n="62" d="100"/>
        </p:scale>
        <p:origin x="6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5E5F36-76DA-4D4F-973D-CE1C6D9D0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7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5" tIns="46153" rIns="92305" bIns="4615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5C7A67-BE26-4942-B524-83B84CE22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28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A2AFD-4B86-4CCE-B98F-08FE662FBF6D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58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5A5D6-442D-4E33-AF72-4E1421D10E99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25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4E61A-0ABB-4E0F-AAB5-9644E8CF6AD2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6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4E61A-0ABB-4E0F-AAB5-9644E8CF6AD2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8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4B5A0-07C7-4029-B3CD-BCFE2756E2A4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5E463-1EA2-44CB-9FDF-3B1C88ACC71A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61CD8-4573-422F-BA2B-048549BCCC53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1FADE-CE24-4D0F-9F06-385F78F9B9B7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84A0B-6F46-422B-89F0-7EB68C363B1B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753E1-A23D-4465-A43F-DB2A7CA11211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C1DF8-16B2-40A2-B1DA-439F0BA3ABAA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4F44C-789F-4BAF-8461-E6BA9B254062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E73BA-0BC2-4E4B-A217-504DFDB9F320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14CD5-19DB-4A08-B545-7AA380B93F39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0F0E3-F993-4DC4-B433-E6F4BC7B3743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415A-7BC6-48E9-B6E8-18A52C969C6B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E820D-EAC9-46C6-8C7E-4E93F95BAB53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464F2-8826-40FD-ABF5-EF1C71EA8E8B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BC57-5D82-46ED-84A4-DA4EF7B83D24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9CE4-902C-476A-B6CD-698C4B1AD904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51AB7-EDE7-4DBB-9144-8602E4E47CB9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2CCF-E6A6-4D4B-87E8-0249BF9E9904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03EA-A1ED-4089-BAA7-BC1E862F8D72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FE096-543C-42E1-926C-747015369835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856FA-C8C3-416B-AB6D-B9710A836B88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330B-75DA-4F62-AAC4-F70C4EB05687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7BB0DE-87F5-4582-93CB-FB16F43EF3A8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5125" name="Picture 10" descr="STATS english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533400"/>
            <a:ext cx="1905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1" descr="SYQ17040247c_PHAC english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76600" y="533400"/>
            <a:ext cx="26670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2" descr="CCS_En_72dpi_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90600" y="381000"/>
            <a:ext cx="19050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HAC PPT Master En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fld id="{58B2FDB3-8568-4E31-BA63-3BC5BA876369}" type="datetime1">
              <a:rPr lang="en-US"/>
              <a:pPr>
                <a:defRPr/>
              </a:pPr>
              <a:t>6/7/2018</a:t>
            </a:fld>
            <a:endParaRPr lang="en-US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4080"/>
          </a:solidFill>
          <a:latin typeface="Verdana" pitchFamily="34" charset="0"/>
        </a:defRPr>
      </a:lvl9pPr>
    </p:titleStyle>
    <p:bodyStyle>
      <a:lvl1pPr marL="457200" indent="-4572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SzPct val="100000"/>
        <a:buFont typeface="Times"/>
        <a:buChar char="•"/>
        <a:defRPr sz="2800">
          <a:solidFill>
            <a:srgbClr val="004080"/>
          </a:solidFill>
          <a:latin typeface="+mn-lt"/>
          <a:ea typeface="+mn-ea"/>
          <a:cs typeface="+mn-cs"/>
        </a:defRPr>
      </a:lvl1pPr>
      <a:lvl2pPr marL="1231900" indent="-7112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4080"/>
          </a:solidFill>
          <a:latin typeface="+mn-lt"/>
        </a:defRPr>
      </a:lvl2pPr>
      <a:lvl3pPr marL="1530350" indent="-609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4080"/>
          </a:solidFill>
          <a:latin typeface="+mn-lt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SzPct val="180000"/>
        <a:buChar char="–"/>
        <a:defRPr sz="2000">
          <a:solidFill>
            <a:srgbClr val="004080"/>
          </a:solidFill>
          <a:latin typeface="+mn-lt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4080"/>
          </a:solidFill>
          <a:latin typeface="+mn-lt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080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080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080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6800"/>
            <a:ext cx="7482060" cy="55911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953000" y="6096000"/>
            <a:ext cx="39623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Statistiques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canadiennes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sur le cancer 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2018</a:t>
            </a:r>
            <a:endParaRPr lang="en-CA" sz="1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44" y="1295400"/>
            <a:ext cx="6969563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1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029201" y="6172200"/>
            <a:ext cx="4114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Statistiques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canadiennes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sur le cancer 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2018</a:t>
            </a:r>
            <a:endParaRPr lang="en-CA" sz="1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0" y="1297414"/>
            <a:ext cx="7623600" cy="42651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800600" y="6168039"/>
            <a:ext cx="40385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Statistiques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canadiennes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sur le cancer 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2018</a:t>
            </a:r>
            <a:endParaRPr lang="en-CA" sz="1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38705"/>
            <a:ext cx="6172200" cy="49293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953000" y="6172200"/>
            <a:ext cx="4038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Statistiques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CA" sz="1400" b="1" dirty="0" err="1">
                <a:solidFill>
                  <a:srgbClr val="FF0000"/>
                </a:solidFill>
                <a:latin typeface="Century Gothic" pitchFamily="34" charset="0"/>
              </a:rPr>
              <a:t>canadiennes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 sur le cancer </a:t>
            </a:r>
            <a:r>
              <a:rPr lang="en-CA" sz="1400" b="1" dirty="0">
                <a:solidFill>
                  <a:srgbClr val="FF0000"/>
                </a:solidFill>
                <a:latin typeface="Century Gothic" pitchFamily="34" charset="0"/>
              </a:rPr>
              <a:t>2018</a:t>
            </a:r>
            <a:endParaRPr lang="en-CA" sz="1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" y="1981200"/>
            <a:ext cx="9144000" cy="260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182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">
      <a:dk1>
        <a:srgbClr val="005A58"/>
      </a:dk1>
      <a:lt1>
        <a:srgbClr val="FFFFFF"/>
      </a:lt1>
      <a:dk2>
        <a:srgbClr val="153988"/>
      </a:dk2>
      <a:lt2>
        <a:srgbClr val="FFFF99"/>
      </a:lt2>
      <a:accent1>
        <a:srgbClr val="006462"/>
      </a:accent1>
      <a:accent2>
        <a:srgbClr val="6D6FC7"/>
      </a:accent2>
      <a:accent3>
        <a:srgbClr val="AAAEC3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28</Words>
  <Application>Microsoft Office PowerPoint</Application>
  <PresentationFormat>On-screen Show (4:3)</PresentationFormat>
  <Paragraphs>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Times</vt:lpstr>
      <vt:lpstr>Verdana</vt:lpstr>
      <vt:lpstr>Default Design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Canadian Cancer Society</dc:creator>
  <cp:lastModifiedBy>Monika Dixon</cp:lastModifiedBy>
  <cp:revision>111</cp:revision>
  <dcterms:created xsi:type="dcterms:W3CDTF">2007-05-18T18:13:06Z</dcterms:created>
  <dcterms:modified xsi:type="dcterms:W3CDTF">2018-06-07T19:28:26Z</dcterms:modified>
</cp:coreProperties>
</file>