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"/>
  </p:notesMasterIdLst>
  <p:handoutMasterIdLst>
    <p:handoutMasterId r:id="rId9"/>
  </p:handoutMasterIdLst>
  <p:sldIdLst>
    <p:sldId id="307" r:id="rId3"/>
    <p:sldId id="389" r:id="rId4"/>
    <p:sldId id="387" r:id="rId5"/>
    <p:sldId id="351" r:id="rId6"/>
    <p:sldId id="388" r:id="rId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E09"/>
    <a:srgbClr val="956D09"/>
    <a:srgbClr val="868915"/>
    <a:srgbClr val="CED220"/>
    <a:srgbClr val="6600CC"/>
    <a:srgbClr val="0066CC"/>
    <a:srgbClr val="0066FF"/>
    <a:srgbClr val="CC0000"/>
    <a:srgbClr val="99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3" autoAdjust="0"/>
    <p:restoredTop sz="81796" autoAdjust="0"/>
  </p:normalViewPr>
  <p:slideViewPr>
    <p:cSldViewPr>
      <p:cViewPr varScale="1">
        <p:scale>
          <a:sx n="99" d="100"/>
          <a:sy n="99" d="100"/>
        </p:scale>
        <p:origin x="6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5A5D6-442D-4E33-AF72-4E1421D10E99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5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6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4B5A0-07C7-4029-B3CD-BCFE2756E2A4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E463-1EA2-44CB-9FDF-3B1C88ACC71A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1CD8-4573-422F-BA2B-048549BCCC53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415A-7BC6-48E9-B6E8-18A52C969C6B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CE4-902C-476A-B6CD-698C4B1AD904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1AB7-EDE7-4DBB-9144-8602E4E47CB9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2CCF-E6A6-4D4B-87E8-0249BF9E9904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03EA-A1ED-4089-BAA7-BC1E862F8D72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E096-543C-42E1-926C-747015369835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56FA-C8C3-416B-AB6D-B9710A836B88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330B-75DA-4F62-AAC4-F70C4EB05687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7BB0DE-87F5-4582-93CB-FB16F43EF3A8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5" name="Picture 10" descr="STATS englis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3340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SYQ17040247c_PHAC englis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533400"/>
            <a:ext cx="2667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CCS_En_72dpi_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381000"/>
            <a:ext cx="1905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6/4/2018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7CC450-0F88-4F8D-A647-20D59DE8C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9834"/>
            <a:ext cx="7391399" cy="5523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14FBE6-9F89-48A9-B571-A2A7E808D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54" y="1889125"/>
            <a:ext cx="688129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63BE79BE-ABE6-4015-BF9E-25C8BA69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674AD5-6E19-4CDB-85E1-A09E657BF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4500"/>
            <a:ext cx="713110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4C540120-F58F-4ECE-B11A-CA0F3BD26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DA09D9-1354-4821-B202-F49BE4EE2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57" y="1219200"/>
            <a:ext cx="6895086" cy="4687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xmlns="" id="{EDD29B1C-CE5B-44C1-9617-0E16B473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D5C6EA-6A20-49ED-B989-F664C4D60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922327" cy="2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82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20</Words>
  <Application>Microsoft Office PowerPoint</Application>
  <PresentationFormat>On-screen Show (4:3)</PresentationFormat>
  <Paragraphs>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Times</vt:lpstr>
      <vt:lpstr>Verdana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Leah Smith</cp:lastModifiedBy>
  <cp:revision>110</cp:revision>
  <dcterms:created xsi:type="dcterms:W3CDTF">2007-05-18T18:13:06Z</dcterms:created>
  <dcterms:modified xsi:type="dcterms:W3CDTF">2018-06-04T15:57:58Z</dcterms:modified>
</cp:coreProperties>
</file>