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15"/>
  </p:notesMasterIdLst>
  <p:handoutMasterIdLst>
    <p:handoutMasterId r:id="rId16"/>
  </p:handoutMasterIdLst>
  <p:sldIdLst>
    <p:sldId id="307" r:id="rId3"/>
    <p:sldId id="389" r:id="rId4"/>
    <p:sldId id="387" r:id="rId5"/>
    <p:sldId id="351" r:id="rId6"/>
    <p:sldId id="388" r:id="rId7"/>
    <p:sldId id="396" r:id="rId8"/>
    <p:sldId id="395" r:id="rId9"/>
    <p:sldId id="394" r:id="rId10"/>
    <p:sldId id="393" r:id="rId11"/>
    <p:sldId id="392" r:id="rId12"/>
    <p:sldId id="391" r:id="rId13"/>
    <p:sldId id="397" r:id="rId14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7E09"/>
    <a:srgbClr val="956D09"/>
    <a:srgbClr val="868915"/>
    <a:srgbClr val="CED220"/>
    <a:srgbClr val="6600CC"/>
    <a:srgbClr val="0066CC"/>
    <a:srgbClr val="0066FF"/>
    <a:srgbClr val="CC0000"/>
    <a:srgbClr val="990000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593" autoAdjust="0"/>
    <p:restoredTop sz="81796" autoAdjust="0"/>
  </p:normalViewPr>
  <p:slideViewPr>
    <p:cSldViewPr>
      <p:cViewPr varScale="1">
        <p:scale>
          <a:sx n="62" d="100"/>
          <a:sy n="62" d="100"/>
        </p:scale>
        <p:origin x="63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-2040" y="-84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5" tIns="46153" rIns="92305" bIns="46153" numCol="1" anchor="t" anchorCtr="0" compatLnSpc="1">
            <a:prstTxWarp prst="textNoShape">
              <a:avLst/>
            </a:prstTxWarp>
          </a:bodyPr>
          <a:lstStyle>
            <a:lvl1pPr defTabSz="922338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5" tIns="46153" rIns="92305" bIns="46153" numCol="1" anchor="t" anchorCtr="0" compatLnSpc="1">
            <a:prstTxWarp prst="textNoShape">
              <a:avLst/>
            </a:prstTxWarp>
          </a:bodyPr>
          <a:lstStyle>
            <a:lvl1pPr algn="r" defTabSz="922338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5" tIns="46153" rIns="92305" bIns="46153" numCol="1" anchor="b" anchorCtr="0" compatLnSpc="1">
            <a:prstTxWarp prst="textNoShape">
              <a:avLst/>
            </a:prstTxWarp>
          </a:bodyPr>
          <a:lstStyle>
            <a:lvl1pPr defTabSz="922338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31263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5" tIns="46153" rIns="92305" bIns="46153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C5E5F36-76DA-4D4F-973D-CE1C6D9D04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9745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5" tIns="46153" rIns="92305" bIns="46153" numCol="1" anchor="t" anchorCtr="0" compatLnSpc="1">
            <a:prstTxWarp prst="textNoShape">
              <a:avLst/>
            </a:prstTxWarp>
          </a:bodyPr>
          <a:lstStyle>
            <a:lvl1pPr defTabSz="922338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5" tIns="46153" rIns="92305" bIns="46153" numCol="1" anchor="t" anchorCtr="0" compatLnSpc="1">
            <a:prstTxWarp prst="textNoShape">
              <a:avLst/>
            </a:prstTxWarp>
          </a:bodyPr>
          <a:lstStyle>
            <a:lvl1pPr algn="r" defTabSz="922338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6488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4838"/>
            <a:ext cx="5486400" cy="4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5" tIns="46153" rIns="92305" bIns="461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39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5" tIns="46153" rIns="92305" bIns="46153" numCol="1" anchor="b" anchorCtr="0" compatLnSpc="1">
            <a:prstTxWarp prst="textNoShape">
              <a:avLst/>
            </a:prstTxWarp>
          </a:bodyPr>
          <a:lstStyle>
            <a:lvl1pPr defTabSz="922338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9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31263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5" tIns="46153" rIns="92305" bIns="46153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25C7A67-BE26-4942-B524-83B84CE22B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5283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9A2AFD-4B86-4CCE-B98F-08FE662FBF6D}" type="slidenum">
              <a:rPr lang="en-US" smtClean="0">
                <a:latin typeface="Arial" pitchFamily="34" charset="0"/>
                <a:cs typeface="Arial" pitchFamily="34" charset="0"/>
              </a:rPr>
              <a:pPr/>
              <a:t>1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1580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74E61A-0ABB-4E0F-AAB5-9644E8CF6AD2}" type="slidenum">
              <a:rPr lang="en-US" smtClean="0">
                <a:latin typeface="Arial" pitchFamily="34" charset="0"/>
                <a:cs typeface="Arial" pitchFamily="34" charset="0"/>
              </a:rPr>
              <a:pPr/>
              <a:t>11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27706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74E61A-0ABB-4E0F-AAB5-9644E8CF6AD2}" type="slidenum">
              <a:rPr lang="en-US" smtClean="0">
                <a:latin typeface="Arial" pitchFamily="34" charset="0"/>
                <a:cs typeface="Arial" pitchFamily="34" charset="0"/>
              </a:rPr>
              <a:pPr/>
              <a:t>12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3404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75A5D6-442D-4E33-AF72-4E1421D10E99}" type="slidenum">
              <a:rPr lang="en-US" smtClean="0">
                <a:latin typeface="Arial" pitchFamily="34" charset="0"/>
                <a:cs typeface="Arial" pitchFamily="34" charset="0"/>
              </a:rPr>
              <a:pPr/>
              <a:t>3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62552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74E61A-0ABB-4E0F-AAB5-9644E8CF6AD2}" type="slidenum">
              <a:rPr lang="en-US" smtClean="0">
                <a:latin typeface="Arial" pitchFamily="34" charset="0"/>
                <a:cs typeface="Arial" pitchFamily="34" charset="0"/>
              </a:rPr>
              <a:pPr/>
              <a:t>4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5625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74E61A-0ABB-4E0F-AAB5-9644E8CF6AD2}" type="slidenum">
              <a:rPr lang="en-US" smtClean="0">
                <a:latin typeface="Arial" pitchFamily="34" charset="0"/>
                <a:cs typeface="Arial" pitchFamily="34" charset="0"/>
              </a:rPr>
              <a:pPr/>
              <a:t>5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0849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74E61A-0ABB-4E0F-AAB5-9644E8CF6AD2}" type="slidenum">
              <a:rPr lang="en-US" smtClean="0">
                <a:latin typeface="Arial" pitchFamily="34" charset="0"/>
                <a:cs typeface="Arial" pitchFamily="34" charset="0"/>
              </a:rPr>
              <a:pPr/>
              <a:t>6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2031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74E61A-0ABB-4E0F-AAB5-9644E8CF6AD2}" type="slidenum">
              <a:rPr lang="en-US" smtClean="0">
                <a:latin typeface="Arial" pitchFamily="34" charset="0"/>
                <a:cs typeface="Arial" pitchFamily="34" charset="0"/>
              </a:rPr>
              <a:pPr/>
              <a:t>7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43312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74E61A-0ABB-4E0F-AAB5-9644E8CF6AD2}" type="slidenum">
              <a:rPr lang="en-US" smtClean="0">
                <a:latin typeface="Arial" pitchFamily="34" charset="0"/>
                <a:cs typeface="Arial" pitchFamily="34" charset="0"/>
              </a:rPr>
              <a:pPr/>
              <a:t>8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7515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74E61A-0ABB-4E0F-AAB5-9644E8CF6AD2}" type="slidenum">
              <a:rPr lang="en-US" smtClean="0">
                <a:latin typeface="Arial" pitchFamily="34" charset="0"/>
                <a:cs typeface="Arial" pitchFamily="34" charset="0"/>
              </a:rPr>
              <a:pPr/>
              <a:t>9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0000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74E61A-0ABB-4E0F-AAB5-9644E8CF6AD2}" type="slidenum">
              <a:rPr lang="en-US" smtClean="0">
                <a:latin typeface="Arial" pitchFamily="34" charset="0"/>
                <a:cs typeface="Arial" pitchFamily="34" charset="0"/>
              </a:rPr>
              <a:pPr/>
              <a:t>10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5114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64B5A0-07C7-4029-B3CD-BCFE2756E2A4}" type="datetime1">
              <a:rPr lang="en-US"/>
              <a:pPr>
                <a:defRPr/>
              </a:pPr>
              <a:t>6/7/2018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55E463-1EA2-44CB-9FDF-3B1C88ACC71A}" type="datetime1">
              <a:rPr lang="en-US"/>
              <a:pPr>
                <a:defRPr/>
              </a:pPr>
              <a:t>6/7/2018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C61CD8-4573-422F-BA2B-048549BCCC53}" type="datetime1">
              <a:rPr lang="en-US"/>
              <a:pPr>
                <a:defRPr/>
              </a:pPr>
              <a:t>6/7/2018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61FADE-CE24-4D0F-9F06-385F78F9B9B7}" type="datetime1">
              <a:rPr lang="en-US"/>
              <a:pPr>
                <a:defRPr/>
              </a:pPr>
              <a:t>6/7/2018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384A0B-6F46-422B-89F0-7EB68C363B1B}" type="datetime1">
              <a:rPr lang="en-US"/>
              <a:pPr>
                <a:defRPr/>
              </a:pPr>
              <a:t>6/7/2018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0753E1-A23D-4465-A43F-DB2A7CA11211}" type="datetime1">
              <a:rPr lang="en-US"/>
              <a:pPr>
                <a:defRPr/>
              </a:pPr>
              <a:t>6/7/2018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1C1DF8-16B2-40A2-B1DA-439F0BA3ABAA}" type="datetime1">
              <a:rPr lang="en-US"/>
              <a:pPr>
                <a:defRPr/>
              </a:pPr>
              <a:t>6/7/2018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B4F44C-789F-4BAF-8461-E6BA9B254062}" type="datetime1">
              <a:rPr lang="en-US"/>
              <a:pPr>
                <a:defRPr/>
              </a:pPr>
              <a:t>6/7/2018</a:t>
            </a:fld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0E73BA-0BC2-4E4B-A217-504DFDB9F320}" type="datetime1">
              <a:rPr lang="en-US"/>
              <a:pPr>
                <a:defRPr/>
              </a:pPr>
              <a:t>6/7/2018</a:t>
            </a:fld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014CD5-19DB-4A08-B545-7AA380B93F39}" type="datetime1">
              <a:rPr lang="en-US"/>
              <a:pPr>
                <a:defRPr/>
              </a:pPr>
              <a:t>6/7/2018</a:t>
            </a:fld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30F0E3-F993-4DC4-B433-E6F4BC7B3743}" type="datetime1">
              <a:rPr lang="en-US"/>
              <a:pPr>
                <a:defRPr/>
              </a:pPr>
              <a:t>6/7/2018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1D415A-7BC6-48E9-B6E8-18A52C969C6B}" type="datetime1">
              <a:rPr lang="en-US"/>
              <a:pPr>
                <a:defRPr/>
              </a:pPr>
              <a:t>6/7/2018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BE820D-EAC9-46C6-8C7E-4E93F95BAB53}" type="datetime1">
              <a:rPr lang="en-US"/>
              <a:pPr>
                <a:defRPr/>
              </a:pPr>
              <a:t>6/7/2018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A464F2-8826-40FD-ABF5-EF1C71EA8E8B}" type="datetime1">
              <a:rPr lang="en-US"/>
              <a:pPr>
                <a:defRPr/>
              </a:pPr>
              <a:t>6/7/2018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E8BC57-5D82-46ED-84A4-DA4EF7B83D24}" type="datetime1">
              <a:rPr lang="en-US"/>
              <a:pPr>
                <a:defRPr/>
              </a:pPr>
              <a:t>6/7/2018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459CE4-902C-476A-B6CD-698C4B1AD904}" type="datetime1">
              <a:rPr lang="en-US"/>
              <a:pPr>
                <a:defRPr/>
              </a:pPr>
              <a:t>6/7/2018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D51AB7-EDE7-4DBB-9144-8602E4E47CB9}" type="datetime1">
              <a:rPr lang="en-US"/>
              <a:pPr>
                <a:defRPr/>
              </a:pPr>
              <a:t>6/7/2018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C32CCF-E6A6-4D4B-87E8-0249BF9E9904}" type="datetime1">
              <a:rPr lang="en-US"/>
              <a:pPr>
                <a:defRPr/>
              </a:pPr>
              <a:t>6/7/2018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D303EA-A1ED-4089-BAA7-BC1E862F8D72}" type="datetime1">
              <a:rPr lang="en-US"/>
              <a:pPr>
                <a:defRPr/>
              </a:pPr>
              <a:t>6/7/2018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FFE096-543C-42E1-926C-747015369835}" type="datetime1">
              <a:rPr lang="en-US"/>
              <a:pPr>
                <a:defRPr/>
              </a:pPr>
              <a:t>6/7/2018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6856FA-C8C3-416B-AB6D-B9710A836B88}" type="datetime1">
              <a:rPr lang="en-US"/>
              <a:pPr>
                <a:defRPr/>
              </a:pPr>
              <a:t>6/7/2018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19330B-75DA-4F62-AAC4-F70C4EB05687}" type="datetime1">
              <a:rPr lang="en-US"/>
              <a:pPr>
                <a:defRPr/>
              </a:pPr>
              <a:t>6/7/2018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w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CA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47BB0DE-87F5-4582-93CB-FB16F43EF3A8}" type="datetime1">
              <a:rPr lang="en-US"/>
              <a:pPr>
                <a:defRPr/>
              </a:pPr>
              <a:t>6/7/2018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5125" name="Picture 10" descr="STATS english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477000" y="533400"/>
            <a:ext cx="19050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11" descr="SYQ17040247c_PHAC english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276600" y="533400"/>
            <a:ext cx="2667000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12" descr="CCS_En_72dpi_JPG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990600" y="381000"/>
            <a:ext cx="1905000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PHAC PPT Master En1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33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fld id="{58B2FDB3-8568-4E31-BA63-3BC5BA876369}" type="datetime1">
              <a:rPr lang="en-US"/>
              <a:pPr>
                <a:defRPr/>
              </a:pPr>
              <a:t>6/7/2018</a:t>
            </a:fld>
            <a:endParaRPr lang="en-US"/>
          </a:p>
        </p:txBody>
      </p:sp>
      <p:sp>
        <p:nvSpPr>
          <p:cNvPr id="1833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408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4080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4080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4080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4080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rgbClr val="004080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rgbClr val="004080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rgbClr val="004080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rgbClr val="004080"/>
          </a:solidFill>
          <a:latin typeface="Verdana" pitchFamily="34" charset="0"/>
        </a:defRPr>
      </a:lvl9pPr>
    </p:titleStyle>
    <p:bodyStyle>
      <a:lvl1pPr marL="457200" indent="-4572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SzPct val="100000"/>
        <a:buFont typeface="Times"/>
        <a:buChar char="•"/>
        <a:defRPr sz="2800">
          <a:solidFill>
            <a:srgbClr val="004080"/>
          </a:solidFill>
          <a:latin typeface="+mn-lt"/>
          <a:ea typeface="+mn-ea"/>
          <a:cs typeface="+mn-cs"/>
        </a:defRPr>
      </a:lvl1pPr>
      <a:lvl2pPr marL="1231900" indent="-7112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004080"/>
          </a:solidFill>
          <a:latin typeface="+mn-lt"/>
        </a:defRPr>
      </a:lvl2pPr>
      <a:lvl3pPr marL="1530350" indent="-609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4080"/>
          </a:solidFill>
          <a:latin typeface="+mn-lt"/>
        </a:defRPr>
      </a:lvl3pPr>
      <a:lvl4pPr marL="1879600" indent="-508000" algn="l" rtl="0" eaLnBrk="0" fontAlgn="base" hangingPunct="0">
        <a:spcBef>
          <a:spcPct val="20000"/>
        </a:spcBef>
        <a:spcAft>
          <a:spcPct val="0"/>
        </a:spcAft>
        <a:buSzPct val="180000"/>
        <a:buChar char="–"/>
        <a:defRPr sz="2000">
          <a:solidFill>
            <a:srgbClr val="004080"/>
          </a:solidFill>
          <a:latin typeface="+mn-lt"/>
        </a:defRPr>
      </a:lvl4pPr>
      <a:lvl5pPr marL="2336800" indent="-5080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4080"/>
          </a:solidFill>
          <a:latin typeface="+mn-lt"/>
        </a:defRPr>
      </a:lvl5pPr>
      <a:lvl6pPr marL="2794000" indent="-508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4080"/>
          </a:solidFill>
          <a:latin typeface="+mn-lt"/>
        </a:defRPr>
      </a:lvl6pPr>
      <a:lvl7pPr marL="3251200" indent="-508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4080"/>
          </a:solidFill>
          <a:latin typeface="+mn-lt"/>
        </a:defRPr>
      </a:lvl7pPr>
      <a:lvl8pPr marL="3708400" indent="-508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4080"/>
          </a:solidFill>
          <a:latin typeface="+mn-lt"/>
        </a:defRPr>
      </a:lvl8pPr>
      <a:lvl9pPr marL="4165600" indent="-508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408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980485"/>
            <a:ext cx="7253462" cy="54203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4953000" y="6096000"/>
            <a:ext cx="396239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CA" sz="1400" b="1" dirty="0" err="1">
                <a:solidFill>
                  <a:srgbClr val="FF0000"/>
                </a:solidFill>
                <a:latin typeface="Century Gothic" pitchFamily="34" charset="0"/>
              </a:rPr>
              <a:t>Statistiques</a:t>
            </a:r>
            <a:r>
              <a:rPr lang="en-CA" sz="1400" b="1" dirty="0">
                <a:solidFill>
                  <a:srgbClr val="FF0000"/>
                </a:solidFill>
                <a:latin typeface="Century Gothic" pitchFamily="34" charset="0"/>
              </a:rPr>
              <a:t> </a:t>
            </a:r>
            <a:r>
              <a:rPr lang="en-CA" sz="1400" b="1" dirty="0" err="1">
                <a:solidFill>
                  <a:srgbClr val="FF0000"/>
                </a:solidFill>
                <a:latin typeface="Century Gothic" pitchFamily="34" charset="0"/>
              </a:rPr>
              <a:t>canadiennes</a:t>
            </a:r>
            <a:r>
              <a:rPr lang="en-CA" sz="1400" b="1" dirty="0">
                <a:solidFill>
                  <a:srgbClr val="FF0000"/>
                </a:solidFill>
                <a:latin typeface="Century Gothic" pitchFamily="34" charset="0"/>
              </a:rPr>
              <a:t> sur le cancer 2018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87" y="1524000"/>
            <a:ext cx="8119512" cy="4396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67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4953000" y="6096000"/>
            <a:ext cx="396239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CA" sz="1400" b="1" dirty="0" err="1">
                <a:solidFill>
                  <a:srgbClr val="FF0000"/>
                </a:solidFill>
                <a:latin typeface="Century Gothic" pitchFamily="34" charset="0"/>
              </a:rPr>
              <a:t>Statistiques</a:t>
            </a:r>
            <a:r>
              <a:rPr lang="en-CA" sz="1400" b="1" dirty="0">
                <a:solidFill>
                  <a:srgbClr val="FF0000"/>
                </a:solidFill>
                <a:latin typeface="Century Gothic" pitchFamily="34" charset="0"/>
              </a:rPr>
              <a:t> </a:t>
            </a:r>
            <a:r>
              <a:rPr lang="en-CA" sz="1400" b="1" dirty="0" err="1">
                <a:solidFill>
                  <a:srgbClr val="FF0000"/>
                </a:solidFill>
                <a:latin typeface="Century Gothic" pitchFamily="34" charset="0"/>
              </a:rPr>
              <a:t>canadiennes</a:t>
            </a:r>
            <a:r>
              <a:rPr lang="en-CA" sz="1400" b="1" dirty="0">
                <a:solidFill>
                  <a:srgbClr val="FF0000"/>
                </a:solidFill>
                <a:latin typeface="Century Gothic" pitchFamily="34" charset="0"/>
              </a:rPr>
              <a:t> sur le cancer 2018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12251"/>
            <a:ext cx="8263770" cy="4483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93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4953000" y="6096000"/>
            <a:ext cx="396239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CA" sz="1400" b="1" dirty="0" err="1">
                <a:solidFill>
                  <a:srgbClr val="FF0000"/>
                </a:solidFill>
                <a:latin typeface="Century Gothic" pitchFamily="34" charset="0"/>
              </a:rPr>
              <a:t>Statistiques</a:t>
            </a:r>
            <a:r>
              <a:rPr lang="en-CA" sz="1400" b="1" dirty="0">
                <a:solidFill>
                  <a:srgbClr val="FF0000"/>
                </a:solidFill>
                <a:latin typeface="Century Gothic" pitchFamily="34" charset="0"/>
              </a:rPr>
              <a:t> </a:t>
            </a:r>
            <a:r>
              <a:rPr lang="en-CA" sz="1400" b="1" dirty="0" err="1">
                <a:solidFill>
                  <a:srgbClr val="FF0000"/>
                </a:solidFill>
                <a:latin typeface="Century Gothic" pitchFamily="34" charset="0"/>
              </a:rPr>
              <a:t>canadiennes</a:t>
            </a:r>
            <a:r>
              <a:rPr lang="en-CA" sz="1400" b="1" dirty="0">
                <a:solidFill>
                  <a:srgbClr val="FF0000"/>
                </a:solidFill>
                <a:latin typeface="Century Gothic" pitchFamily="34" charset="0"/>
              </a:rPr>
              <a:t> sur le cancer 2018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219200"/>
            <a:ext cx="7543800" cy="4705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47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4953000" y="6096000"/>
            <a:ext cx="396239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CA" sz="1400" b="1" dirty="0" err="1">
                <a:solidFill>
                  <a:srgbClr val="FF0000"/>
                </a:solidFill>
                <a:latin typeface="Century Gothic" pitchFamily="34" charset="0"/>
              </a:rPr>
              <a:t>Statistiques</a:t>
            </a:r>
            <a:r>
              <a:rPr lang="en-CA" sz="1400" b="1" dirty="0">
                <a:solidFill>
                  <a:srgbClr val="FF0000"/>
                </a:solidFill>
                <a:latin typeface="Century Gothic" pitchFamily="34" charset="0"/>
              </a:rPr>
              <a:t> </a:t>
            </a:r>
            <a:r>
              <a:rPr lang="en-CA" sz="1400" b="1" dirty="0" err="1">
                <a:solidFill>
                  <a:srgbClr val="FF0000"/>
                </a:solidFill>
                <a:latin typeface="Century Gothic" pitchFamily="34" charset="0"/>
              </a:rPr>
              <a:t>canadiennes</a:t>
            </a:r>
            <a:r>
              <a:rPr lang="en-CA" sz="1400" b="1" dirty="0">
                <a:solidFill>
                  <a:srgbClr val="FF0000"/>
                </a:solidFill>
                <a:latin typeface="Century Gothic" pitchFamily="34" charset="0"/>
              </a:rPr>
              <a:t> sur le cancer 2018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94" y="1989166"/>
            <a:ext cx="8670806" cy="3192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21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4953000" y="6096000"/>
            <a:ext cx="396239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CA" sz="1400" b="1" dirty="0" err="1">
                <a:solidFill>
                  <a:srgbClr val="FF0000"/>
                </a:solidFill>
                <a:latin typeface="Century Gothic" pitchFamily="34" charset="0"/>
              </a:rPr>
              <a:t>Statistiques</a:t>
            </a:r>
            <a:r>
              <a:rPr lang="en-CA" sz="1400" b="1" dirty="0">
                <a:solidFill>
                  <a:srgbClr val="FF0000"/>
                </a:solidFill>
                <a:latin typeface="Century Gothic" pitchFamily="34" charset="0"/>
              </a:rPr>
              <a:t> </a:t>
            </a:r>
            <a:r>
              <a:rPr lang="en-CA" sz="1400" b="1" dirty="0" err="1">
                <a:solidFill>
                  <a:srgbClr val="FF0000"/>
                </a:solidFill>
                <a:latin typeface="Century Gothic" pitchFamily="34" charset="0"/>
              </a:rPr>
              <a:t>canadiennes</a:t>
            </a:r>
            <a:r>
              <a:rPr lang="en-CA" sz="1400" b="1" dirty="0">
                <a:solidFill>
                  <a:srgbClr val="FF0000"/>
                </a:solidFill>
                <a:latin typeface="Century Gothic" pitchFamily="34" charset="0"/>
              </a:rPr>
              <a:t> sur le cancer 2018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61" y="1794302"/>
            <a:ext cx="8595138" cy="32348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4953000" y="6096000"/>
            <a:ext cx="396239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CA" sz="1400" b="1" dirty="0" err="1">
                <a:solidFill>
                  <a:srgbClr val="FF0000"/>
                </a:solidFill>
                <a:latin typeface="Century Gothic" pitchFamily="34" charset="0"/>
              </a:rPr>
              <a:t>Statistiques</a:t>
            </a:r>
            <a:r>
              <a:rPr lang="en-CA" sz="1400" b="1" dirty="0">
                <a:solidFill>
                  <a:srgbClr val="FF0000"/>
                </a:solidFill>
                <a:latin typeface="Century Gothic" pitchFamily="34" charset="0"/>
              </a:rPr>
              <a:t> </a:t>
            </a:r>
            <a:r>
              <a:rPr lang="en-CA" sz="1400" b="1" dirty="0" err="1">
                <a:solidFill>
                  <a:srgbClr val="FF0000"/>
                </a:solidFill>
                <a:latin typeface="Century Gothic" pitchFamily="34" charset="0"/>
              </a:rPr>
              <a:t>canadiennes</a:t>
            </a:r>
            <a:r>
              <a:rPr lang="en-CA" sz="1400" b="1" dirty="0">
                <a:solidFill>
                  <a:srgbClr val="FF0000"/>
                </a:solidFill>
                <a:latin typeface="Century Gothic" pitchFamily="34" charset="0"/>
              </a:rPr>
              <a:t> sur le cancer 2018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42" y="1752600"/>
            <a:ext cx="8823158" cy="32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953000" y="6172200"/>
            <a:ext cx="396239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CA" sz="1400" b="1" dirty="0" err="1">
                <a:solidFill>
                  <a:srgbClr val="FF0000"/>
                </a:solidFill>
                <a:latin typeface="Century Gothic" pitchFamily="34" charset="0"/>
              </a:rPr>
              <a:t>Statistiques</a:t>
            </a:r>
            <a:r>
              <a:rPr lang="en-CA" sz="1400" b="1" dirty="0">
                <a:solidFill>
                  <a:srgbClr val="FF0000"/>
                </a:solidFill>
                <a:latin typeface="Century Gothic" pitchFamily="34" charset="0"/>
              </a:rPr>
              <a:t> </a:t>
            </a:r>
            <a:r>
              <a:rPr lang="en-CA" sz="1400" b="1" dirty="0" err="1">
                <a:solidFill>
                  <a:srgbClr val="FF0000"/>
                </a:solidFill>
                <a:latin typeface="Century Gothic" pitchFamily="34" charset="0"/>
              </a:rPr>
              <a:t>canadiennes</a:t>
            </a:r>
            <a:r>
              <a:rPr lang="en-CA" sz="1400" b="1" dirty="0">
                <a:solidFill>
                  <a:srgbClr val="FF0000"/>
                </a:solidFill>
                <a:latin typeface="Century Gothic" pitchFamily="34" charset="0"/>
              </a:rPr>
              <a:t> sur le cancer 2018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74" y="1676400"/>
            <a:ext cx="8518201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21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4953000" y="6096000"/>
            <a:ext cx="396239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CA" sz="1400" b="1" dirty="0" err="1">
                <a:solidFill>
                  <a:srgbClr val="FF0000"/>
                </a:solidFill>
                <a:latin typeface="Century Gothic" pitchFamily="34" charset="0"/>
              </a:rPr>
              <a:t>Statistiques</a:t>
            </a:r>
            <a:r>
              <a:rPr lang="en-CA" sz="1400" b="1" dirty="0">
                <a:solidFill>
                  <a:srgbClr val="FF0000"/>
                </a:solidFill>
                <a:latin typeface="Century Gothic" pitchFamily="34" charset="0"/>
              </a:rPr>
              <a:t> </a:t>
            </a:r>
            <a:r>
              <a:rPr lang="en-CA" sz="1400" b="1" dirty="0" err="1">
                <a:solidFill>
                  <a:srgbClr val="FF0000"/>
                </a:solidFill>
                <a:latin typeface="Century Gothic" pitchFamily="34" charset="0"/>
              </a:rPr>
              <a:t>canadiennes</a:t>
            </a:r>
            <a:r>
              <a:rPr lang="en-CA" sz="1400" b="1" dirty="0">
                <a:solidFill>
                  <a:srgbClr val="FF0000"/>
                </a:solidFill>
                <a:latin typeface="Century Gothic" pitchFamily="34" charset="0"/>
              </a:rPr>
              <a:t> sur le cancer 2018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22" y="1535343"/>
            <a:ext cx="7795678" cy="37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24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4953000" y="6096000"/>
            <a:ext cx="396239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CA" sz="1400" b="1" dirty="0" err="1">
                <a:solidFill>
                  <a:srgbClr val="FF0000"/>
                </a:solidFill>
                <a:latin typeface="Century Gothic" pitchFamily="34" charset="0"/>
              </a:rPr>
              <a:t>Statistiques</a:t>
            </a:r>
            <a:r>
              <a:rPr lang="en-CA" sz="1400" b="1" dirty="0">
                <a:solidFill>
                  <a:srgbClr val="FF0000"/>
                </a:solidFill>
                <a:latin typeface="Century Gothic" pitchFamily="34" charset="0"/>
              </a:rPr>
              <a:t> </a:t>
            </a:r>
            <a:r>
              <a:rPr lang="en-CA" sz="1400" b="1" dirty="0" err="1">
                <a:solidFill>
                  <a:srgbClr val="FF0000"/>
                </a:solidFill>
                <a:latin typeface="Century Gothic" pitchFamily="34" charset="0"/>
              </a:rPr>
              <a:t>canadiennes</a:t>
            </a:r>
            <a:r>
              <a:rPr lang="en-CA" sz="1400" b="1" dirty="0">
                <a:solidFill>
                  <a:srgbClr val="FF0000"/>
                </a:solidFill>
                <a:latin typeface="Century Gothic" pitchFamily="34" charset="0"/>
              </a:rPr>
              <a:t> sur le cancer 2018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47800"/>
            <a:ext cx="7892071" cy="4353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69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4953000" y="6096000"/>
            <a:ext cx="396239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CA" sz="1400" b="1" dirty="0" err="1">
                <a:solidFill>
                  <a:srgbClr val="FF0000"/>
                </a:solidFill>
                <a:latin typeface="Century Gothic" pitchFamily="34" charset="0"/>
              </a:rPr>
              <a:t>Statistiques</a:t>
            </a:r>
            <a:r>
              <a:rPr lang="en-CA" sz="1400" b="1" dirty="0">
                <a:solidFill>
                  <a:srgbClr val="FF0000"/>
                </a:solidFill>
                <a:latin typeface="Century Gothic" pitchFamily="34" charset="0"/>
              </a:rPr>
              <a:t> </a:t>
            </a:r>
            <a:r>
              <a:rPr lang="en-CA" sz="1400" b="1" dirty="0" err="1">
                <a:solidFill>
                  <a:srgbClr val="FF0000"/>
                </a:solidFill>
                <a:latin typeface="Century Gothic" pitchFamily="34" charset="0"/>
              </a:rPr>
              <a:t>canadiennes</a:t>
            </a:r>
            <a:r>
              <a:rPr lang="en-CA" sz="1400" b="1" dirty="0">
                <a:solidFill>
                  <a:srgbClr val="FF0000"/>
                </a:solidFill>
                <a:latin typeface="Century Gothic" pitchFamily="34" charset="0"/>
              </a:rPr>
              <a:t> sur le cancer 2018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76400"/>
            <a:ext cx="8616043" cy="3938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3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4953000" y="6096000"/>
            <a:ext cx="396239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CA" sz="1400" b="1" dirty="0" err="1">
                <a:solidFill>
                  <a:srgbClr val="FF0000"/>
                </a:solidFill>
                <a:latin typeface="Century Gothic" pitchFamily="34" charset="0"/>
              </a:rPr>
              <a:t>Statistiques</a:t>
            </a:r>
            <a:r>
              <a:rPr lang="en-CA" sz="1400" b="1" dirty="0">
                <a:solidFill>
                  <a:srgbClr val="FF0000"/>
                </a:solidFill>
                <a:latin typeface="Century Gothic" pitchFamily="34" charset="0"/>
              </a:rPr>
              <a:t> </a:t>
            </a:r>
            <a:r>
              <a:rPr lang="en-CA" sz="1400" b="1" dirty="0" err="1">
                <a:solidFill>
                  <a:srgbClr val="FF0000"/>
                </a:solidFill>
                <a:latin typeface="Century Gothic" pitchFamily="34" charset="0"/>
              </a:rPr>
              <a:t>canadiennes</a:t>
            </a:r>
            <a:r>
              <a:rPr lang="en-CA" sz="1400" b="1" dirty="0">
                <a:solidFill>
                  <a:srgbClr val="FF0000"/>
                </a:solidFill>
                <a:latin typeface="Century Gothic" pitchFamily="34" charset="0"/>
              </a:rPr>
              <a:t> sur le cancer 2018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43" y="1571610"/>
            <a:ext cx="8236858" cy="4551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46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lank Presentation">
  <a:themeElements>
    <a:clrScheme name="">
      <a:dk1>
        <a:srgbClr val="005A58"/>
      </a:dk1>
      <a:lt1>
        <a:srgbClr val="FFFFFF"/>
      </a:lt1>
      <a:dk2>
        <a:srgbClr val="153988"/>
      </a:dk2>
      <a:lt2>
        <a:srgbClr val="FFFF99"/>
      </a:lt2>
      <a:accent1>
        <a:srgbClr val="006462"/>
      </a:accent1>
      <a:accent2>
        <a:srgbClr val="6D6FC7"/>
      </a:accent2>
      <a:accent3>
        <a:srgbClr val="AAAEC3"/>
      </a:accent3>
      <a:accent4>
        <a:srgbClr val="DADADA"/>
      </a:accent4>
      <a:accent5>
        <a:srgbClr val="AAB8B7"/>
      </a:accent5>
      <a:accent6>
        <a:srgbClr val="6264B4"/>
      </a:accent6>
      <a:hlink>
        <a:srgbClr val="00FFFF"/>
      </a:hlink>
      <a:folHlink>
        <a:srgbClr val="00FF00"/>
      </a:folHlink>
    </a:clrScheme>
    <a:fontScheme name="Blank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3063</TotalTime>
  <Words>77</Words>
  <Application>Microsoft Office PowerPoint</Application>
  <PresentationFormat>On-screen Show (4:3)</PresentationFormat>
  <Paragraphs>22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Century Gothic</vt:lpstr>
      <vt:lpstr>Times</vt:lpstr>
      <vt:lpstr>Verdana</vt:lpstr>
      <vt:lpstr>Default Design</vt:lpstr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Canadian Cancer Society</dc:creator>
  <cp:lastModifiedBy>Monika Dixon</cp:lastModifiedBy>
  <cp:revision>112</cp:revision>
  <dcterms:created xsi:type="dcterms:W3CDTF">2007-05-18T18:13:06Z</dcterms:created>
  <dcterms:modified xsi:type="dcterms:W3CDTF">2018-06-07T19:37:11Z</dcterms:modified>
</cp:coreProperties>
</file>