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307" r:id="rId3"/>
    <p:sldId id="389" r:id="rId4"/>
    <p:sldId id="387" r:id="rId5"/>
    <p:sldId id="351" r:id="rId6"/>
    <p:sldId id="388" r:id="rId7"/>
    <p:sldId id="396" r:id="rId8"/>
    <p:sldId id="395" r:id="rId9"/>
    <p:sldId id="394" r:id="rId10"/>
    <p:sldId id="393" r:id="rId11"/>
    <p:sldId id="392" r:id="rId12"/>
    <p:sldId id="391" r:id="rId13"/>
    <p:sldId id="397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E09"/>
    <a:srgbClr val="956D09"/>
    <a:srgbClr val="868915"/>
    <a:srgbClr val="CED220"/>
    <a:srgbClr val="6600CC"/>
    <a:srgbClr val="0066CC"/>
    <a:srgbClr val="0066FF"/>
    <a:srgbClr val="CC0000"/>
    <a:srgbClr val="99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70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5A5D6-442D-4E33-AF72-4E1421D10E9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5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6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0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3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1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B5A0-07C7-4029-B3CD-BCFE2756E2A4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E463-1EA2-44CB-9FDF-3B1C88ACC71A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1CD8-4573-422F-BA2B-048549BCCC53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15A-7BC6-48E9-B6E8-18A52C969C6B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CE4-902C-476A-B6CD-698C4B1AD904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1AB7-EDE7-4DBB-9144-8602E4E47CB9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2CCF-E6A6-4D4B-87E8-0249BF9E9904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03EA-A1ED-4089-BAA7-BC1E862F8D72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E096-543C-42E1-926C-747015369835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56FA-C8C3-416B-AB6D-B9710A836B88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330B-75DA-4F62-AAC4-F70C4EB05687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7BB0DE-87F5-4582-93CB-FB16F43EF3A8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5" name="Picture 10" descr="STATS englis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3340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SYQ17040247c_PHAC englis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533400"/>
            <a:ext cx="2667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CCS_En_72dpi_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381000"/>
            <a:ext cx="1905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CC450-0F88-4F8D-A647-20D59DE8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9834"/>
            <a:ext cx="7391399" cy="5523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46311-F368-47D7-BFAE-4915DB13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1" y="1381903"/>
            <a:ext cx="7113710" cy="47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3CCAA-31A2-4654-8C07-A04F12F3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2" y="1524000"/>
            <a:ext cx="8059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2C603-0741-4B41-B624-F068A034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1"/>
            <a:ext cx="70735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23C12-51A6-42C3-81B0-FC5650A5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809153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63BE79BE-ABE6-4015-BF9E-25C8BA69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7656A-4054-4FE8-AB00-BE647B3D9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4" y="2048452"/>
            <a:ext cx="8645873" cy="3209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4C540120-F58F-4ECE-B11A-CA0F3BD2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4FD8E-D8FC-4D0C-8830-6613A157D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5" y="1714500"/>
            <a:ext cx="881113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8F7A9-3EA9-4BE9-8C9D-B1DA33303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0" y="2133600"/>
            <a:ext cx="837908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9F982-92E7-414E-B9CF-F6BAD3717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9" y="1344642"/>
            <a:ext cx="7029951" cy="43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F0B84-9185-4F02-939D-394A7170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7" y="1676400"/>
            <a:ext cx="7834586" cy="41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9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40475-8B2C-46D8-9C36-85F413C8D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4" y="1419937"/>
            <a:ext cx="7078472" cy="44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916A4-E8EB-4BF3-B0B8-E848969BE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7132"/>
            <a:ext cx="8441012" cy="45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633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55</Words>
  <Application>Microsoft Office PowerPoint</Application>
  <PresentationFormat>On-screen Show (4:3)</PresentationFormat>
  <Paragraphs>22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110</cp:revision>
  <dcterms:created xsi:type="dcterms:W3CDTF">2007-05-18T18:13:06Z</dcterms:created>
  <dcterms:modified xsi:type="dcterms:W3CDTF">2018-05-25T16:09:48Z</dcterms:modified>
</cp:coreProperties>
</file>