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7"/>
  </p:notesMasterIdLst>
  <p:handoutMasterIdLst>
    <p:handoutMasterId r:id="rId18"/>
  </p:handoutMasterIdLst>
  <p:sldIdLst>
    <p:sldId id="307" r:id="rId6"/>
    <p:sldId id="389" r:id="rId7"/>
    <p:sldId id="387" r:id="rId8"/>
    <p:sldId id="351" r:id="rId9"/>
    <p:sldId id="388" r:id="rId10"/>
    <p:sldId id="390" r:id="rId11"/>
    <p:sldId id="391" r:id="rId12"/>
    <p:sldId id="392" r:id="rId13"/>
    <p:sldId id="393" r:id="rId14"/>
    <p:sldId id="394" r:id="rId15"/>
    <p:sldId id="395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E09"/>
    <a:srgbClr val="956D09"/>
    <a:srgbClr val="868915"/>
    <a:srgbClr val="CED220"/>
    <a:srgbClr val="6600CC"/>
    <a:srgbClr val="0066CC"/>
    <a:srgbClr val="0066FF"/>
    <a:srgbClr val="CC0000"/>
    <a:srgbClr val="99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 autoAdjust="0"/>
    <p:restoredTop sz="81796" autoAdjust="0"/>
  </p:normalViewPr>
  <p:slideViewPr>
    <p:cSldViewPr>
      <p:cViewPr varScale="1">
        <p:scale>
          <a:sx n="86" d="100"/>
          <a:sy n="86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5A5D6-442D-4E33-AF72-4E1421D10E99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5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6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4B5A0-07C7-4029-B3CD-BCFE2756E2A4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E463-1EA2-44CB-9FDF-3B1C88ACC71A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1CD8-4573-422F-BA2B-048549BCCC53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415A-7BC6-48E9-B6E8-18A52C969C6B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CE4-902C-476A-B6CD-698C4B1AD904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1AB7-EDE7-4DBB-9144-8602E4E47CB9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2CCF-E6A6-4D4B-87E8-0249BF9E9904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03EA-A1ED-4089-BAA7-BC1E862F8D72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E096-543C-42E1-926C-747015369835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56FA-C8C3-416B-AB6D-B9710A836B88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330B-75DA-4F62-AAC4-F70C4EB05687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7BB0DE-87F5-4582-93CB-FB16F43EF3A8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5" name="Picture 10" descr="STATS english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533400"/>
            <a:ext cx="1905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SYQ17040247c_PHAC englis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533400"/>
            <a:ext cx="2667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CCS_En_72dpi_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0600" y="381000"/>
            <a:ext cx="1905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3" y="0"/>
            <a:ext cx="88840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5592672" cy="5464474"/>
          </a:xfr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781800" y="63246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</p:spTree>
    <p:extLst>
      <p:ext uri="{BB962C8B-B14F-4D97-AF65-F5344CB8AC3E}">
        <p14:creationId xmlns:p14="http://schemas.microsoft.com/office/powerpoint/2010/main" val="23623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532575" cy="5287768"/>
          </a:xfr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781800" y="63246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</p:spTree>
    <p:extLst>
      <p:ext uri="{BB962C8B-B14F-4D97-AF65-F5344CB8AC3E}">
        <p14:creationId xmlns:p14="http://schemas.microsoft.com/office/powerpoint/2010/main" val="415717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867400" y="5715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9250"/>
            <a:ext cx="8839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72200" y="6096000"/>
            <a:ext cx="2695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90600"/>
            <a:ext cx="3076485" cy="5775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19900" y="63246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91" y="990600"/>
            <a:ext cx="5426119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2459" y="64008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259"/>
            <a:ext cx="5515365" cy="58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94523" y="60960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78680"/>
            <a:ext cx="5330264" cy="5663407"/>
          </a:xfrm>
        </p:spPr>
      </p:pic>
    </p:spTree>
    <p:extLst>
      <p:ext uri="{BB962C8B-B14F-4D97-AF65-F5344CB8AC3E}">
        <p14:creationId xmlns:p14="http://schemas.microsoft.com/office/powerpoint/2010/main" val="161126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00800" y="6408198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5" y="990600"/>
            <a:ext cx="756256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7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553200" y="64008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04357"/>
            <a:ext cx="5867401" cy="55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1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781800" y="6324600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b="1" dirty="0">
                <a:solidFill>
                  <a:srgbClr val="7030A0"/>
                </a:solidFill>
                <a:latin typeface="Century Gothic" pitchFamily="34" charset="0"/>
              </a:rPr>
              <a:t>Canadian Cancer Statistics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343"/>
            <a:ext cx="9144000" cy="35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749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AF58348E7F744881FA4E82DF52CE9" ma:contentTypeVersion="" ma:contentTypeDescription="Create a new document." ma:contentTypeScope="" ma:versionID="30ac0c416d23a471d426788aed28643a">
  <xsd:schema xmlns:xsd="http://www.w3.org/2001/XMLSchema" xmlns:xs="http://www.w3.org/2001/XMLSchema" xmlns:p="http://schemas.microsoft.com/office/2006/metadata/properties" xmlns:ns2="93277B77-D425-41C1-9304-79DC074E9222" xmlns:ns3="93277b77-d425-41c1-9304-79dc074e9222" targetNamespace="http://schemas.microsoft.com/office/2006/metadata/properties" ma:root="true" ma:fieldsID="94ebe65e5b1a3fc2afa66fc98c120ace" ns2:_="" ns3:_="">
    <xsd:import namespace="93277B77-D425-41C1-9304-79DC074E9222"/>
    <xsd:import namespace="93277b77-d425-41c1-9304-79dc074e92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77B77-D425-41C1-9304-79DC074E92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77b77-d425-41c1-9304-79dc074e9222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8A50A7-050B-4C58-B569-73DBD4D79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011290-936A-4124-BB69-9069CB555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77B77-D425-41C1-9304-79DC074E9222"/>
    <ds:schemaRef ds:uri="93277b77-d425-41c1-9304-79dc074e9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6B4F76-1E77-49BD-837E-732E7530CC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44</Words>
  <Application>Microsoft Office PowerPoint</Application>
  <PresentationFormat>On-screen Show (4:3)</PresentationFormat>
  <Paragraphs>14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Monika Dixon</cp:lastModifiedBy>
  <cp:revision>112</cp:revision>
  <dcterms:created xsi:type="dcterms:W3CDTF">2007-05-18T18:13:06Z</dcterms:created>
  <dcterms:modified xsi:type="dcterms:W3CDTF">2021-06-29T15:27:17Z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0x0101000E4AF58348E7F744881FA4E82DF52CE9</vt:lpwstr>
  </property>
</Properties>
</file>