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22"/>
  </p:notesMasterIdLst>
  <p:sldIdLst>
    <p:sldId id="274" r:id="rId6"/>
    <p:sldId id="257" r:id="rId7"/>
    <p:sldId id="258" r:id="rId8"/>
    <p:sldId id="259" r:id="rId9"/>
    <p:sldId id="260" r:id="rId10"/>
    <p:sldId id="261" r:id="rId11"/>
    <p:sldId id="262" r:id="rId12"/>
    <p:sldId id="263" r:id="rId13"/>
    <p:sldId id="264" r:id="rId14"/>
    <p:sldId id="266" r:id="rId15"/>
    <p:sldId id="267" r:id="rId16"/>
    <p:sldId id="268" r:id="rId17"/>
    <p:sldId id="270" r:id="rId18"/>
    <p:sldId id="271" r:id="rId19"/>
    <p:sldId id="272" r:id="rId20"/>
    <p:sldId id="273" r:id="rId21"/>
  </p:sldIdLst>
  <p:sldSz cx="9144000" cy="6858000" type="screen4x3"/>
  <p:notesSz cx="6858000" cy="17716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7558" autoAdjust="0"/>
  </p:normalViewPr>
  <p:slideViewPr>
    <p:cSldViewPr snapToGrid="0" snapToObjects="1">
      <p:cViewPr varScale="1">
        <p:scale>
          <a:sx n="84" d="100"/>
          <a:sy n="84" d="100"/>
        </p:scale>
        <p:origin x="774" y="96"/>
      </p:cViewPr>
      <p:guideLst/>
    </p:cSldViewPr>
  </p:slideViewPr>
  <p:notesTextViewPr>
    <p:cViewPr>
      <p:scale>
        <a:sx n="1" d="1"/>
        <a:sy n="1" d="1"/>
      </p:scale>
      <p:origin x="0" y="-43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Wirtz (Sudbury &amp; District Unit)" userId="S::nwirtz@ontario.cancer.ca::4dbc5d4c-5ad0-41f8-8d61-daa6168b2eb5" providerId="AD" clId="Web-{B02A5408-9830-8C03-228E-7FCB7FEC9A8B}"/>
    <pc:docChg chg="modSld">
      <pc:chgData name="Nancy Wirtz (Sudbury &amp; District Unit)" userId="S::nwirtz@ontario.cancer.ca::4dbc5d4c-5ad0-41f8-8d61-daa6168b2eb5" providerId="AD" clId="Web-{B02A5408-9830-8C03-228E-7FCB7FEC9A8B}" dt="2019-01-25T15:31:46.191" v="6"/>
      <pc:docMkLst>
        <pc:docMk/>
      </pc:docMkLst>
      <pc:sldChg chg="addSp modSp">
        <pc:chgData name="Nancy Wirtz (Sudbury &amp; District Unit)" userId="S::nwirtz@ontario.cancer.ca::4dbc5d4c-5ad0-41f8-8d61-daa6168b2eb5" providerId="AD" clId="Web-{B02A5408-9830-8C03-228E-7FCB7FEC9A8B}" dt="2019-01-25T15:31:46.191" v="6"/>
        <pc:sldMkLst>
          <pc:docMk/>
          <pc:sldMk cId="1395659519" sldId="256"/>
        </pc:sldMkLst>
        <pc:picChg chg="add mod">
          <ac:chgData name="Nancy Wirtz (Sudbury &amp; District Unit)" userId="S::nwirtz@ontario.cancer.ca::4dbc5d4c-5ad0-41f8-8d61-daa6168b2eb5" providerId="AD" clId="Web-{B02A5408-9830-8C03-228E-7FCB7FEC9A8B}" dt="2019-01-25T15:31:46.191" v="6"/>
          <ac:picMkLst>
            <pc:docMk/>
            <pc:sldMk cId="1395659519" sldId="256"/>
            <ac:picMk id="4" creationId="{B816568A-B55C-42BC-ACFE-E44C0DF2D183}"/>
          </ac:picMkLst>
        </pc:picChg>
      </pc:sldChg>
    </pc:docChg>
  </pc:docChgLst>
  <pc:docChgLst>
    <pc:chgData name="Nancy Wirtz (Sudbury &amp; District Unit)" userId="S::nwirtz@ontario.cancer.ca::4dbc5d4c-5ad0-41f8-8d61-daa6168b2eb5" providerId="AD" clId="Web-{2244C316-EB25-8311-8181-DB6BF2029D84}"/>
    <pc:docChg chg="modSld">
      <pc:chgData name="Nancy Wirtz (Sudbury &amp; District Unit)" userId="S::nwirtz@ontario.cancer.ca::4dbc5d4c-5ad0-41f8-8d61-daa6168b2eb5" providerId="AD" clId="Web-{2244C316-EB25-8311-8181-DB6BF2029D84}" dt="2019-01-25T16:52:21.295" v="0"/>
      <pc:docMkLst>
        <pc:docMk/>
      </pc:docMkLst>
      <pc:sldChg chg="delSp">
        <pc:chgData name="Nancy Wirtz (Sudbury &amp; District Unit)" userId="S::nwirtz@ontario.cancer.ca::4dbc5d4c-5ad0-41f8-8d61-daa6168b2eb5" providerId="AD" clId="Web-{2244C316-EB25-8311-8181-DB6BF2029D84}" dt="2019-01-25T16:52:21.295" v="0"/>
        <pc:sldMkLst>
          <pc:docMk/>
          <pc:sldMk cId="1395659519" sldId="256"/>
        </pc:sldMkLst>
        <pc:picChg chg="del">
          <ac:chgData name="Nancy Wirtz (Sudbury &amp; District Unit)" userId="S::nwirtz@ontario.cancer.ca::4dbc5d4c-5ad0-41f8-8d61-daa6168b2eb5" providerId="AD" clId="Web-{2244C316-EB25-8311-8181-DB6BF2029D84}" dt="2019-01-25T16:52:21.295" v="0"/>
          <ac:picMkLst>
            <pc:docMk/>
            <pc:sldMk cId="1395659519" sldId="256"/>
            <ac:picMk id="4" creationId="{B816568A-B55C-42BC-ACFE-E44C0DF2D183}"/>
          </ac:picMkLst>
        </pc:picChg>
      </pc:sldChg>
    </pc:docChg>
  </pc:docChgLst>
  <pc:docChgLst>
    <pc:chgData name="Nancy Wirtz (Sudbury &amp; District Unit)" userId="S::nwirtz@ontario.cancer.ca::4dbc5d4c-5ad0-41f8-8d61-daa6168b2eb5" providerId="AD" clId="Web-{EFCB8447-B720-813D-0781-2948FEA09094}"/>
    <pc:docChg chg="addSld delSld modSld sldOrd">
      <pc:chgData name="Nancy Wirtz (Sudbury &amp; District Unit)" userId="S::nwirtz@ontario.cancer.ca::4dbc5d4c-5ad0-41f8-8d61-daa6168b2eb5" providerId="AD" clId="Web-{EFCB8447-B720-813D-0781-2948FEA09094}" dt="2019-03-13T18:06:27.622" v="109"/>
      <pc:docMkLst>
        <pc:docMk/>
      </pc:docMkLst>
      <pc:sldChg chg="addSp delSp modSp del">
        <pc:chgData name="Nancy Wirtz (Sudbury &amp; District Unit)" userId="S::nwirtz@ontario.cancer.ca::4dbc5d4c-5ad0-41f8-8d61-daa6168b2eb5" providerId="AD" clId="Web-{EFCB8447-B720-813D-0781-2948FEA09094}" dt="2019-03-13T17:58:28.372" v="34"/>
        <pc:sldMkLst>
          <pc:docMk/>
          <pc:sldMk cId="1395659519" sldId="256"/>
        </pc:sldMkLst>
        <pc:spChg chg="mod">
          <ac:chgData name="Nancy Wirtz (Sudbury &amp; District Unit)" userId="S::nwirtz@ontario.cancer.ca::4dbc5d4c-5ad0-41f8-8d61-daa6168b2eb5" providerId="AD" clId="Web-{EFCB8447-B720-813D-0781-2948FEA09094}" dt="2019-03-13T17:53:44.528" v="24" actId="20577"/>
          <ac:spMkLst>
            <pc:docMk/>
            <pc:sldMk cId="1395659519" sldId="256"/>
            <ac:spMk id="3" creationId="{00000000-0000-0000-0000-000000000000}"/>
          </ac:spMkLst>
        </pc:spChg>
        <pc:picChg chg="add del mod">
          <ac:chgData name="Nancy Wirtz (Sudbury &amp; District Unit)" userId="S::nwirtz@ontario.cancer.ca::4dbc5d4c-5ad0-41f8-8d61-daa6168b2eb5" providerId="AD" clId="Web-{EFCB8447-B720-813D-0781-2948FEA09094}" dt="2019-03-13T17:56:30.669" v="30"/>
          <ac:picMkLst>
            <pc:docMk/>
            <pc:sldMk cId="1395659519" sldId="256"/>
            <ac:picMk id="4" creationId="{76680B63-E119-4831-AECC-5A8A80FD324E}"/>
          </ac:picMkLst>
        </pc:picChg>
        <pc:picChg chg="add mod">
          <ac:chgData name="Nancy Wirtz (Sudbury &amp; District Unit)" userId="S::nwirtz@ontario.cancer.ca::4dbc5d4c-5ad0-41f8-8d61-daa6168b2eb5" providerId="AD" clId="Web-{EFCB8447-B720-813D-0781-2948FEA09094}" dt="2019-03-13T17:58:14.217" v="33"/>
          <ac:picMkLst>
            <pc:docMk/>
            <pc:sldMk cId="1395659519" sldId="256"/>
            <ac:picMk id="6" creationId="{F87F888B-FB79-4611-B1D3-7CA3AF9AEEB5}"/>
          </ac:picMkLst>
        </pc:picChg>
      </pc:sldChg>
      <pc:sldChg chg="addSp modSp">
        <pc:chgData name="Nancy Wirtz (Sudbury &amp; District Unit)" userId="S::nwirtz@ontario.cancer.ca::4dbc5d4c-5ad0-41f8-8d61-daa6168b2eb5" providerId="AD" clId="Web-{EFCB8447-B720-813D-0781-2948FEA09094}" dt="2019-03-13T17:59:42.341" v="43" actId="1076"/>
        <pc:sldMkLst>
          <pc:docMk/>
          <pc:sldMk cId="621700810" sldId="257"/>
        </pc:sldMkLst>
        <pc:picChg chg="add mod">
          <ac:chgData name="Nancy Wirtz (Sudbury &amp; District Unit)" userId="S::nwirtz@ontario.cancer.ca::4dbc5d4c-5ad0-41f8-8d61-daa6168b2eb5" providerId="AD" clId="Web-{EFCB8447-B720-813D-0781-2948FEA09094}" dt="2019-03-13T17:59:42.341" v="43" actId="1076"/>
          <ac:picMkLst>
            <pc:docMk/>
            <pc:sldMk cId="621700810" sldId="257"/>
            <ac:picMk id="2" creationId="{68182F8F-F762-4AE0-8004-9415603F359B}"/>
          </ac:picMkLst>
        </pc:picChg>
      </pc:sldChg>
      <pc:sldChg chg="addSp modSp">
        <pc:chgData name="Nancy Wirtz (Sudbury &amp; District Unit)" userId="S::nwirtz@ontario.cancer.ca::4dbc5d4c-5ad0-41f8-8d61-daa6168b2eb5" providerId="AD" clId="Web-{EFCB8447-B720-813D-0781-2948FEA09094}" dt="2019-03-13T18:00:14.216" v="75" actId="14100"/>
        <pc:sldMkLst>
          <pc:docMk/>
          <pc:sldMk cId="4129771120" sldId="258"/>
        </pc:sldMkLst>
        <pc:spChg chg="mod">
          <ac:chgData name="Nancy Wirtz (Sudbury &amp; District Unit)" userId="S::nwirtz@ontario.cancer.ca::4dbc5d4c-5ad0-41f8-8d61-daa6168b2eb5" providerId="AD" clId="Web-{EFCB8447-B720-813D-0781-2948FEA09094}" dt="2019-03-13T17:59:53.309" v="69" actId="20577"/>
          <ac:spMkLst>
            <pc:docMk/>
            <pc:sldMk cId="4129771120" sldId="258"/>
            <ac:spMk id="2" creationId="{00000000-0000-0000-0000-000000000000}"/>
          </ac:spMkLst>
        </pc:spChg>
        <pc:picChg chg="add mod">
          <ac:chgData name="Nancy Wirtz (Sudbury &amp; District Unit)" userId="S::nwirtz@ontario.cancer.ca::4dbc5d4c-5ad0-41f8-8d61-daa6168b2eb5" providerId="AD" clId="Web-{EFCB8447-B720-813D-0781-2948FEA09094}" dt="2019-03-13T18:00:14.216" v="75" actId="14100"/>
          <ac:picMkLst>
            <pc:docMk/>
            <pc:sldMk cId="4129771120" sldId="258"/>
            <ac:picMk id="3" creationId="{D0BF1935-0881-4FBF-8706-F100095986BE}"/>
          </ac:picMkLst>
        </pc:picChg>
      </pc:sldChg>
      <pc:sldChg chg="addSp">
        <pc:chgData name="Nancy Wirtz (Sudbury &amp; District Unit)" userId="S::nwirtz@ontario.cancer.ca::4dbc5d4c-5ad0-41f8-8d61-daa6168b2eb5" providerId="AD" clId="Web-{EFCB8447-B720-813D-0781-2948FEA09094}" dt="2019-03-13T18:00:59.419" v="76"/>
        <pc:sldMkLst>
          <pc:docMk/>
          <pc:sldMk cId="1811263263" sldId="259"/>
        </pc:sldMkLst>
        <pc:picChg chg="add">
          <ac:chgData name="Nancy Wirtz (Sudbury &amp; District Unit)" userId="S::nwirtz@ontario.cancer.ca::4dbc5d4c-5ad0-41f8-8d61-daa6168b2eb5" providerId="AD" clId="Web-{EFCB8447-B720-813D-0781-2948FEA09094}" dt="2019-03-13T18:00:59.419" v="76"/>
          <ac:picMkLst>
            <pc:docMk/>
            <pc:sldMk cId="1811263263" sldId="259"/>
            <ac:picMk id="2" creationId="{453968BF-E9BC-4069-8D73-E3D2A437C52D}"/>
          </ac:picMkLst>
        </pc:picChg>
      </pc:sldChg>
      <pc:sldChg chg="addSp">
        <pc:chgData name="Nancy Wirtz (Sudbury &amp; District Unit)" userId="S::nwirtz@ontario.cancer.ca::4dbc5d4c-5ad0-41f8-8d61-daa6168b2eb5" providerId="AD" clId="Web-{EFCB8447-B720-813D-0781-2948FEA09094}" dt="2019-03-13T18:01:03.903" v="77"/>
        <pc:sldMkLst>
          <pc:docMk/>
          <pc:sldMk cId="1728753291" sldId="260"/>
        </pc:sldMkLst>
        <pc:picChg chg="add">
          <ac:chgData name="Nancy Wirtz (Sudbury &amp; District Unit)" userId="S::nwirtz@ontario.cancer.ca::4dbc5d4c-5ad0-41f8-8d61-daa6168b2eb5" providerId="AD" clId="Web-{EFCB8447-B720-813D-0781-2948FEA09094}" dt="2019-03-13T18:01:03.903" v="77"/>
          <ac:picMkLst>
            <pc:docMk/>
            <pc:sldMk cId="1728753291" sldId="260"/>
            <ac:picMk id="6" creationId="{0F040D1D-9ABA-4646-89C4-E544E45927F2}"/>
          </ac:picMkLst>
        </pc:picChg>
      </pc:sldChg>
      <pc:sldChg chg="addSp">
        <pc:chgData name="Nancy Wirtz (Sudbury &amp; District Unit)" userId="S::nwirtz@ontario.cancer.ca::4dbc5d4c-5ad0-41f8-8d61-daa6168b2eb5" providerId="AD" clId="Web-{EFCB8447-B720-813D-0781-2948FEA09094}" dt="2019-03-13T18:01:10.012" v="78"/>
        <pc:sldMkLst>
          <pc:docMk/>
          <pc:sldMk cId="2272173882" sldId="261"/>
        </pc:sldMkLst>
        <pc:picChg chg="add">
          <ac:chgData name="Nancy Wirtz (Sudbury &amp; District Unit)" userId="S::nwirtz@ontario.cancer.ca::4dbc5d4c-5ad0-41f8-8d61-daa6168b2eb5" providerId="AD" clId="Web-{EFCB8447-B720-813D-0781-2948FEA09094}" dt="2019-03-13T18:01:10.012" v="78"/>
          <ac:picMkLst>
            <pc:docMk/>
            <pc:sldMk cId="2272173882" sldId="261"/>
            <ac:picMk id="3" creationId="{C11EE0E4-1D87-4F3A-A03E-C63440155146}"/>
          </ac:picMkLst>
        </pc:picChg>
      </pc:sldChg>
      <pc:sldChg chg="addSp delSp modSp">
        <pc:chgData name="Nancy Wirtz (Sudbury &amp; District Unit)" userId="S::nwirtz@ontario.cancer.ca::4dbc5d4c-5ad0-41f8-8d61-daa6168b2eb5" providerId="AD" clId="Web-{EFCB8447-B720-813D-0781-2948FEA09094}" dt="2019-03-13T18:04:24.888" v="92"/>
        <pc:sldMkLst>
          <pc:docMk/>
          <pc:sldMk cId="2825076005" sldId="262"/>
        </pc:sldMkLst>
        <pc:spChg chg="add mod">
          <ac:chgData name="Nancy Wirtz (Sudbury &amp; District Unit)" userId="S::nwirtz@ontario.cancer.ca::4dbc5d4c-5ad0-41f8-8d61-daa6168b2eb5" providerId="AD" clId="Web-{EFCB8447-B720-813D-0781-2948FEA09094}" dt="2019-03-13T18:04:24.888" v="92"/>
          <ac:spMkLst>
            <pc:docMk/>
            <pc:sldMk cId="2825076005" sldId="262"/>
            <ac:spMk id="10" creationId="{25139586-17CA-4401-90FF-E664198AC4D9}"/>
          </ac:spMkLst>
        </pc:spChg>
        <pc:picChg chg="add">
          <ac:chgData name="Nancy Wirtz (Sudbury &amp; District Unit)" userId="S::nwirtz@ontario.cancer.ca::4dbc5d4c-5ad0-41f8-8d61-daa6168b2eb5" providerId="AD" clId="Web-{EFCB8447-B720-813D-0781-2948FEA09094}" dt="2019-03-13T18:01:16.731" v="79"/>
          <ac:picMkLst>
            <pc:docMk/>
            <pc:sldMk cId="2825076005" sldId="262"/>
            <ac:picMk id="3" creationId="{EDC2F2C9-24DE-4AC5-8A77-04F349FD1FDD}"/>
          </ac:picMkLst>
        </pc:picChg>
        <pc:picChg chg="del">
          <ac:chgData name="Nancy Wirtz (Sudbury &amp; District Unit)" userId="S::nwirtz@ontario.cancer.ca::4dbc5d4c-5ad0-41f8-8d61-daa6168b2eb5" providerId="AD" clId="Web-{EFCB8447-B720-813D-0781-2948FEA09094}" dt="2019-03-13T18:04:24.888" v="92"/>
          <ac:picMkLst>
            <pc:docMk/>
            <pc:sldMk cId="2825076005" sldId="262"/>
            <ac:picMk id="4" creationId="{00000000-0000-0000-0000-000000000000}"/>
          </ac:picMkLst>
        </pc:picChg>
        <pc:picChg chg="del">
          <ac:chgData name="Nancy Wirtz (Sudbury &amp; District Unit)" userId="S::nwirtz@ontario.cancer.ca::4dbc5d4c-5ad0-41f8-8d61-daa6168b2eb5" providerId="AD" clId="Web-{EFCB8447-B720-813D-0781-2948FEA09094}" dt="2019-03-13T18:04:19.060" v="90"/>
          <ac:picMkLst>
            <pc:docMk/>
            <pc:sldMk cId="2825076005" sldId="262"/>
            <ac:picMk id="5" creationId="{00000000-0000-0000-0000-000000000000}"/>
          </ac:picMkLst>
        </pc:picChg>
        <pc:picChg chg="add mod modCrop">
          <ac:chgData name="Nancy Wirtz (Sudbury &amp; District Unit)" userId="S::nwirtz@ontario.cancer.ca::4dbc5d4c-5ad0-41f8-8d61-daa6168b2eb5" providerId="AD" clId="Web-{EFCB8447-B720-813D-0781-2948FEA09094}" dt="2019-03-13T18:04:22.356" v="91" actId="1076"/>
          <ac:picMkLst>
            <pc:docMk/>
            <pc:sldMk cId="2825076005" sldId="262"/>
            <ac:picMk id="7" creationId="{66367BDB-411F-4B75-AC71-7C1B3862227C}"/>
          </ac:picMkLst>
        </pc:picChg>
      </pc:sldChg>
      <pc:sldChg chg="addSp">
        <pc:chgData name="Nancy Wirtz (Sudbury &amp; District Unit)" userId="S::nwirtz@ontario.cancer.ca::4dbc5d4c-5ad0-41f8-8d61-daa6168b2eb5" providerId="AD" clId="Web-{EFCB8447-B720-813D-0781-2948FEA09094}" dt="2019-03-13T18:01:25.325" v="80"/>
        <pc:sldMkLst>
          <pc:docMk/>
          <pc:sldMk cId="2509284893" sldId="263"/>
        </pc:sldMkLst>
        <pc:picChg chg="add">
          <ac:chgData name="Nancy Wirtz (Sudbury &amp; District Unit)" userId="S::nwirtz@ontario.cancer.ca::4dbc5d4c-5ad0-41f8-8d61-daa6168b2eb5" providerId="AD" clId="Web-{EFCB8447-B720-813D-0781-2948FEA09094}" dt="2019-03-13T18:01:25.325" v="80"/>
          <ac:picMkLst>
            <pc:docMk/>
            <pc:sldMk cId="2509284893" sldId="263"/>
            <ac:picMk id="5" creationId="{EB236639-1F5F-41CB-BF9C-0BC8F18F577A}"/>
          </ac:picMkLst>
        </pc:picChg>
      </pc:sldChg>
      <pc:sldChg chg="addSp">
        <pc:chgData name="Nancy Wirtz (Sudbury &amp; District Unit)" userId="S::nwirtz@ontario.cancer.ca::4dbc5d4c-5ad0-41f8-8d61-daa6168b2eb5" providerId="AD" clId="Web-{EFCB8447-B720-813D-0781-2948FEA09094}" dt="2019-03-13T18:04:39.497" v="93"/>
        <pc:sldMkLst>
          <pc:docMk/>
          <pc:sldMk cId="3775620811" sldId="264"/>
        </pc:sldMkLst>
        <pc:picChg chg="add">
          <ac:chgData name="Nancy Wirtz (Sudbury &amp; District Unit)" userId="S::nwirtz@ontario.cancer.ca::4dbc5d4c-5ad0-41f8-8d61-daa6168b2eb5" providerId="AD" clId="Web-{EFCB8447-B720-813D-0781-2948FEA09094}" dt="2019-03-13T18:04:39.497" v="93"/>
          <ac:picMkLst>
            <pc:docMk/>
            <pc:sldMk cId="3775620811" sldId="264"/>
            <ac:picMk id="3" creationId="{FFD4BDAE-8B6D-4338-A8D5-5F1F76B1C51B}"/>
          </ac:picMkLst>
        </pc:picChg>
      </pc:sldChg>
      <pc:sldChg chg="addSp">
        <pc:chgData name="Nancy Wirtz (Sudbury &amp; District Unit)" userId="S::nwirtz@ontario.cancer.ca::4dbc5d4c-5ad0-41f8-8d61-daa6168b2eb5" providerId="AD" clId="Web-{EFCB8447-B720-813D-0781-2948FEA09094}" dt="2019-03-13T18:04:42.997" v="94"/>
        <pc:sldMkLst>
          <pc:docMk/>
          <pc:sldMk cId="4150299978" sldId="266"/>
        </pc:sldMkLst>
        <pc:picChg chg="add">
          <ac:chgData name="Nancy Wirtz (Sudbury &amp; District Unit)" userId="S::nwirtz@ontario.cancer.ca::4dbc5d4c-5ad0-41f8-8d61-daa6168b2eb5" providerId="AD" clId="Web-{EFCB8447-B720-813D-0781-2948FEA09094}" dt="2019-03-13T18:04:42.997" v="94"/>
          <ac:picMkLst>
            <pc:docMk/>
            <pc:sldMk cId="4150299978" sldId="266"/>
            <ac:picMk id="3" creationId="{704A81C4-6B07-4642-A856-CBA04B1B6DCE}"/>
          </ac:picMkLst>
        </pc:picChg>
      </pc:sldChg>
      <pc:sldChg chg="addSp">
        <pc:chgData name="Nancy Wirtz (Sudbury &amp; District Unit)" userId="S::nwirtz@ontario.cancer.ca::4dbc5d4c-5ad0-41f8-8d61-daa6168b2eb5" providerId="AD" clId="Web-{EFCB8447-B720-813D-0781-2948FEA09094}" dt="2019-03-13T18:04:56.841" v="95"/>
        <pc:sldMkLst>
          <pc:docMk/>
          <pc:sldMk cId="1220235189" sldId="267"/>
        </pc:sldMkLst>
        <pc:picChg chg="add">
          <ac:chgData name="Nancy Wirtz (Sudbury &amp; District Unit)" userId="S::nwirtz@ontario.cancer.ca::4dbc5d4c-5ad0-41f8-8d61-daa6168b2eb5" providerId="AD" clId="Web-{EFCB8447-B720-813D-0781-2948FEA09094}" dt="2019-03-13T18:04:56.841" v="95"/>
          <ac:picMkLst>
            <pc:docMk/>
            <pc:sldMk cId="1220235189" sldId="267"/>
            <ac:picMk id="2" creationId="{D448F1BB-550D-4E15-B2E1-8FBA8E7C8AEA}"/>
          </ac:picMkLst>
        </pc:picChg>
      </pc:sldChg>
      <pc:sldChg chg="addSp modSp">
        <pc:chgData name="Nancy Wirtz (Sudbury &amp; District Unit)" userId="S::nwirtz@ontario.cancer.ca::4dbc5d4c-5ad0-41f8-8d61-daa6168b2eb5" providerId="AD" clId="Web-{EFCB8447-B720-813D-0781-2948FEA09094}" dt="2019-03-13T18:05:14.106" v="98" actId="14100"/>
        <pc:sldMkLst>
          <pc:docMk/>
          <pc:sldMk cId="3895435649" sldId="268"/>
        </pc:sldMkLst>
        <pc:picChg chg="add mod">
          <ac:chgData name="Nancy Wirtz (Sudbury &amp; District Unit)" userId="S::nwirtz@ontario.cancer.ca::4dbc5d4c-5ad0-41f8-8d61-daa6168b2eb5" providerId="AD" clId="Web-{EFCB8447-B720-813D-0781-2948FEA09094}" dt="2019-03-13T18:05:14.106" v="98" actId="14100"/>
          <ac:picMkLst>
            <pc:docMk/>
            <pc:sldMk cId="3895435649" sldId="268"/>
            <ac:picMk id="2" creationId="{3C5A7C6F-15E9-44B3-9D6F-CB9CE2CA6516}"/>
          </ac:picMkLst>
        </pc:picChg>
      </pc:sldChg>
      <pc:sldChg chg="addSp">
        <pc:chgData name="Nancy Wirtz (Sudbury &amp; District Unit)" userId="S::nwirtz@ontario.cancer.ca::4dbc5d4c-5ad0-41f8-8d61-daa6168b2eb5" providerId="AD" clId="Web-{EFCB8447-B720-813D-0781-2948FEA09094}" dt="2019-03-13T18:05:22.169" v="99"/>
        <pc:sldMkLst>
          <pc:docMk/>
          <pc:sldMk cId="1442658338" sldId="270"/>
        </pc:sldMkLst>
        <pc:picChg chg="add">
          <ac:chgData name="Nancy Wirtz (Sudbury &amp; District Unit)" userId="S::nwirtz@ontario.cancer.ca::4dbc5d4c-5ad0-41f8-8d61-daa6168b2eb5" providerId="AD" clId="Web-{EFCB8447-B720-813D-0781-2948FEA09094}" dt="2019-03-13T18:05:22.169" v="99"/>
          <ac:picMkLst>
            <pc:docMk/>
            <pc:sldMk cId="1442658338" sldId="270"/>
            <ac:picMk id="3" creationId="{0C6CD5B3-721B-479D-A07D-C2B0FFCE661F}"/>
          </ac:picMkLst>
        </pc:picChg>
      </pc:sldChg>
      <pc:sldChg chg="addSp">
        <pc:chgData name="Nancy Wirtz (Sudbury &amp; District Unit)" userId="S::nwirtz@ontario.cancer.ca::4dbc5d4c-5ad0-41f8-8d61-daa6168b2eb5" providerId="AD" clId="Web-{EFCB8447-B720-813D-0781-2948FEA09094}" dt="2019-03-13T18:05:29.091" v="100"/>
        <pc:sldMkLst>
          <pc:docMk/>
          <pc:sldMk cId="1493685143" sldId="271"/>
        </pc:sldMkLst>
        <pc:picChg chg="add">
          <ac:chgData name="Nancy Wirtz (Sudbury &amp; District Unit)" userId="S::nwirtz@ontario.cancer.ca::4dbc5d4c-5ad0-41f8-8d61-daa6168b2eb5" providerId="AD" clId="Web-{EFCB8447-B720-813D-0781-2948FEA09094}" dt="2019-03-13T18:05:29.091" v="100"/>
          <ac:picMkLst>
            <pc:docMk/>
            <pc:sldMk cId="1493685143" sldId="271"/>
            <ac:picMk id="6" creationId="{3EBB0F31-ED7D-4E71-BA4C-14853360BB25}"/>
          </ac:picMkLst>
        </pc:picChg>
      </pc:sldChg>
      <pc:sldChg chg="addSp modSp add del">
        <pc:chgData name="Nancy Wirtz (Sudbury &amp; District Unit)" userId="S::nwirtz@ontario.cancer.ca::4dbc5d4c-5ad0-41f8-8d61-daa6168b2eb5" providerId="AD" clId="Web-{EFCB8447-B720-813D-0781-2948FEA09094}" dt="2019-03-13T18:06:22.325" v="108"/>
        <pc:sldMkLst>
          <pc:docMk/>
          <pc:sldMk cId="2439984300" sldId="272"/>
        </pc:sldMkLst>
        <pc:spChg chg="mod">
          <ac:chgData name="Nancy Wirtz (Sudbury &amp; District Unit)" userId="S::nwirtz@ontario.cancer.ca::4dbc5d4c-5ad0-41f8-8d61-daa6168b2eb5" providerId="AD" clId="Web-{EFCB8447-B720-813D-0781-2948FEA09094}" dt="2019-03-13T18:06:10.700" v="106" actId="1076"/>
          <ac:spMkLst>
            <pc:docMk/>
            <pc:sldMk cId="2439984300" sldId="272"/>
            <ac:spMk id="5" creationId="{00000000-0000-0000-0000-000000000000}"/>
          </ac:spMkLst>
        </pc:spChg>
        <pc:picChg chg="add">
          <ac:chgData name="Nancy Wirtz (Sudbury &amp; District Unit)" userId="S::nwirtz@ontario.cancer.ca::4dbc5d4c-5ad0-41f8-8d61-daa6168b2eb5" providerId="AD" clId="Web-{EFCB8447-B720-813D-0781-2948FEA09094}" dt="2019-03-13T18:06:22.325" v="108"/>
          <ac:picMkLst>
            <pc:docMk/>
            <pc:sldMk cId="2439984300" sldId="272"/>
            <ac:picMk id="3" creationId="{32653511-D032-456A-9698-E035B613E9E6}"/>
          </ac:picMkLst>
        </pc:picChg>
        <pc:picChg chg="mod">
          <ac:chgData name="Nancy Wirtz (Sudbury &amp; District Unit)" userId="S::nwirtz@ontario.cancer.ca::4dbc5d4c-5ad0-41f8-8d61-daa6168b2eb5" providerId="AD" clId="Web-{EFCB8447-B720-813D-0781-2948FEA09094}" dt="2019-03-13T18:06:12.887" v="107" actId="1076"/>
          <ac:picMkLst>
            <pc:docMk/>
            <pc:sldMk cId="2439984300" sldId="272"/>
            <ac:picMk id="4" creationId="{00000000-0000-0000-0000-000000000000}"/>
          </ac:picMkLst>
        </pc:picChg>
      </pc:sldChg>
      <pc:sldChg chg="addSp">
        <pc:chgData name="Nancy Wirtz (Sudbury &amp; District Unit)" userId="S::nwirtz@ontario.cancer.ca::4dbc5d4c-5ad0-41f8-8d61-daa6168b2eb5" providerId="AD" clId="Web-{EFCB8447-B720-813D-0781-2948FEA09094}" dt="2019-03-13T18:06:27.622" v="109"/>
        <pc:sldMkLst>
          <pc:docMk/>
          <pc:sldMk cId="140490730" sldId="273"/>
        </pc:sldMkLst>
        <pc:picChg chg="add">
          <ac:chgData name="Nancy Wirtz (Sudbury &amp; District Unit)" userId="S::nwirtz@ontario.cancer.ca::4dbc5d4c-5ad0-41f8-8d61-daa6168b2eb5" providerId="AD" clId="Web-{EFCB8447-B720-813D-0781-2948FEA09094}" dt="2019-03-13T18:06:27.622" v="109"/>
          <ac:picMkLst>
            <pc:docMk/>
            <pc:sldMk cId="140490730" sldId="273"/>
            <ac:picMk id="3" creationId="{263A6FC4-C395-407B-9E2C-3DE777CFD078}"/>
          </ac:picMkLst>
        </pc:picChg>
      </pc:sldChg>
      <pc:sldChg chg="new del">
        <pc:chgData name="Nancy Wirtz (Sudbury &amp; District Unit)" userId="S::nwirtz@ontario.cancer.ca::4dbc5d4c-5ad0-41f8-8d61-daa6168b2eb5" providerId="AD" clId="Web-{EFCB8447-B720-813D-0781-2948FEA09094}" dt="2019-03-13T17:57:43.544" v="32"/>
        <pc:sldMkLst>
          <pc:docMk/>
          <pc:sldMk cId="1115554697" sldId="274"/>
        </pc:sldMkLst>
      </pc:sldChg>
      <pc:sldChg chg="addSp modSp new ord">
        <pc:chgData name="Nancy Wirtz (Sudbury &amp; District Unit)" userId="S::nwirtz@ontario.cancer.ca::4dbc5d4c-5ad0-41f8-8d61-daa6168b2eb5" providerId="AD" clId="Web-{EFCB8447-B720-813D-0781-2948FEA09094}" dt="2019-03-13T17:59:00.184" v="39" actId="14100"/>
        <pc:sldMkLst>
          <pc:docMk/>
          <pc:sldMk cId="2676049027" sldId="274"/>
        </pc:sldMkLst>
        <pc:picChg chg="add mod">
          <ac:chgData name="Nancy Wirtz (Sudbury &amp; District Unit)" userId="S::nwirtz@ontario.cancer.ca::4dbc5d4c-5ad0-41f8-8d61-daa6168b2eb5" providerId="AD" clId="Web-{EFCB8447-B720-813D-0781-2948FEA09094}" dt="2019-03-13T17:59:00.184" v="39" actId="14100"/>
          <ac:picMkLst>
            <pc:docMk/>
            <pc:sldMk cId="2676049027" sldId="274"/>
            <ac:picMk id="3" creationId="{FE3C6AEE-82A0-4927-8CBB-0D197022A141}"/>
          </ac:picMkLst>
        </pc:picChg>
      </pc:sldChg>
    </pc:docChg>
  </pc:docChgLst>
  <pc:docChgLst>
    <pc:chgData name="Nancy Wirtz (Sudbury &amp; District Unit)" userId="S::nwirtz@ontario.cancer.ca::4dbc5d4c-5ad0-41f8-8d61-daa6168b2eb5" providerId="AD" clId="Web-{35FFF73B-1183-FB62-BC9C-FF3C0441F6DC}"/>
    <pc:docChg chg="modSld">
      <pc:chgData name="Nancy Wirtz (Sudbury &amp; District Unit)" userId="S::nwirtz@ontario.cancer.ca::4dbc5d4c-5ad0-41f8-8d61-daa6168b2eb5" providerId="AD" clId="Web-{35FFF73B-1183-FB62-BC9C-FF3C0441F6DC}" dt="2019-03-21T14:17:28.945" v="65"/>
      <pc:docMkLst>
        <pc:docMk/>
      </pc:docMkLst>
      <pc:sldChg chg="modNotes">
        <pc:chgData name="Nancy Wirtz (Sudbury &amp; District Unit)" userId="S::nwirtz@ontario.cancer.ca::4dbc5d4c-5ad0-41f8-8d61-daa6168b2eb5" providerId="AD" clId="Web-{35FFF73B-1183-FB62-BC9C-FF3C0441F6DC}" dt="2019-03-21T14:13:50.444" v="7"/>
        <pc:sldMkLst>
          <pc:docMk/>
          <pc:sldMk cId="621700810" sldId="257"/>
        </pc:sldMkLst>
      </pc:sldChg>
      <pc:sldChg chg="modNotes">
        <pc:chgData name="Nancy Wirtz (Sudbury &amp; District Unit)" userId="S::nwirtz@ontario.cancer.ca::4dbc5d4c-5ad0-41f8-8d61-daa6168b2eb5" providerId="AD" clId="Web-{35FFF73B-1183-FB62-BC9C-FF3C0441F6DC}" dt="2019-03-21T14:15:48.522" v="34"/>
        <pc:sldMkLst>
          <pc:docMk/>
          <pc:sldMk cId="4129771120" sldId="258"/>
        </pc:sldMkLst>
      </pc:sldChg>
      <pc:sldChg chg="modNotes">
        <pc:chgData name="Nancy Wirtz (Sudbury &amp; District Unit)" userId="S::nwirtz@ontario.cancer.ca::4dbc5d4c-5ad0-41f8-8d61-daa6168b2eb5" providerId="AD" clId="Web-{35FFF73B-1183-FB62-BC9C-FF3C0441F6DC}" dt="2019-03-21T14:16:01.069" v="36"/>
        <pc:sldMkLst>
          <pc:docMk/>
          <pc:sldMk cId="1811263263" sldId="259"/>
        </pc:sldMkLst>
      </pc:sldChg>
      <pc:sldChg chg="modNotes">
        <pc:chgData name="Nancy Wirtz (Sudbury &amp; District Unit)" userId="S::nwirtz@ontario.cancer.ca::4dbc5d4c-5ad0-41f8-8d61-daa6168b2eb5" providerId="AD" clId="Web-{35FFF73B-1183-FB62-BC9C-FF3C0441F6DC}" dt="2019-03-21T14:17:03.491" v="62"/>
        <pc:sldMkLst>
          <pc:docMk/>
          <pc:sldMk cId="2509284893" sldId="263"/>
        </pc:sldMkLst>
      </pc:sldChg>
      <pc:sldChg chg="modNotes">
        <pc:chgData name="Nancy Wirtz (Sudbury &amp; District Unit)" userId="S::nwirtz@ontario.cancer.ca::4dbc5d4c-5ad0-41f8-8d61-daa6168b2eb5" providerId="AD" clId="Web-{35FFF73B-1183-FB62-BC9C-FF3C0441F6DC}" dt="2019-03-21T14:17:28.945" v="65"/>
        <pc:sldMkLst>
          <pc:docMk/>
          <pc:sldMk cId="1220235189"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E8029-37E7-4056-B900-DDBBFBA84AE2}" type="datetimeFigureOut">
              <a:rPr lang="en-US" smtClean="0"/>
              <a:t>3/21/2019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BD9D5-BBE9-4D20-A8EF-67E6F514B265}" type="slidenum">
              <a:rPr lang="en-US" smtClean="0"/>
              <a:t>‹#›</a:t>
            </a:fld>
            <a:endParaRPr lang="en-US"/>
          </a:p>
        </p:txBody>
      </p:sp>
    </p:spTree>
    <p:extLst>
      <p:ext uri="{BB962C8B-B14F-4D97-AF65-F5344CB8AC3E}">
        <p14:creationId xmlns:p14="http://schemas.microsoft.com/office/powerpoint/2010/main" val="152306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fr-CA" noProof="0" dirty="0"/>
              <a:t>photo de gauche, prise près d’une école, nous montre la réalité d’aujourd’hui alors que plusieurs parents amènent leurs enfants à l’école en auto. </a:t>
            </a:r>
            <a:endParaRPr lang="fr-CA" baseline="0" noProof="0" dirty="0"/>
          </a:p>
          <a:p>
            <a:endParaRPr lang="fr-CA"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noProof="0" dirty="0"/>
              <a:t>Malheureusement, nous entrons dans </a:t>
            </a:r>
            <a:r>
              <a:rPr lang="en-US" baseline="0" dirty="0"/>
              <a:t>un cycle </a:t>
            </a:r>
            <a:r>
              <a:rPr lang="fr-CA" baseline="0" dirty="0"/>
              <a:t>où il y a plus de voitures dans les rues; celles-ci deviennent moins sécuritaires, donc moins de gens marchent, et il y a de plus en plus de voitures dans les rues,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L’autobus pédestre, sur la photo de droite, nous incite à nous éloigner de cette 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a:defRPr/>
            </a:pPr>
            <a:r>
              <a:rPr lang="fr-CA" baseline="0" noProof="0" dirty="0"/>
              <a:t>Bien que notre objectif principal soit d’augmenter l’activité physique, </a:t>
            </a:r>
            <a:r>
              <a:rPr lang="fr-CA" dirty="0" err="1"/>
              <a:t>Trottibus</a:t>
            </a:r>
            <a:r>
              <a:rPr lang="fr-CA" dirty="0"/>
              <a:t> </a:t>
            </a:r>
            <a:r>
              <a:rPr lang="fr-CA" baseline="0" noProof="0" dirty="0"/>
              <a:t>comporte de nombreux avantages et offre de nombreuses raisons de s’impliquer dans ce programme.</a:t>
            </a:r>
            <a:endParaRPr lang="fr-CA" baseline="0" noProof="0" dirty="0">
              <a:cs typeface="Calibri"/>
            </a:endParaRPr>
          </a:p>
          <a:p>
            <a:endParaRPr lang="en-US" baseline="0" dirty="0"/>
          </a:p>
          <a:p>
            <a:r>
              <a:rPr lang="fr-CA" baseline="0" noProof="0" dirty="0"/>
              <a:t>[Demandez aux personnes du groupe de se présenter et de dire pourquoi elles ont décidé de devenir des bénévoles de l’autobus pédestre.]</a:t>
            </a:r>
          </a:p>
          <a:p>
            <a:endParaRPr lang="en-US" baseline="0" dirty="0"/>
          </a:p>
        </p:txBody>
      </p:sp>
      <p:sp>
        <p:nvSpPr>
          <p:cNvPr id="4" name="Slide Number Placeholder 3"/>
          <p:cNvSpPr>
            <a:spLocks noGrp="1"/>
          </p:cNvSpPr>
          <p:nvPr>
            <p:ph type="sldNum" sz="quarter" idx="10"/>
          </p:nvPr>
        </p:nvSpPr>
        <p:spPr/>
        <p:txBody>
          <a:bodyPr/>
          <a:lstStyle/>
          <a:p>
            <a:fld id="{0DFBD9D5-BBE9-4D20-A8EF-67E6F514B265}" type="slidenum">
              <a:rPr lang="en-US" smtClean="0"/>
              <a:t>2</a:t>
            </a:fld>
            <a:endParaRPr lang="en-US"/>
          </a:p>
        </p:txBody>
      </p:sp>
    </p:spTree>
    <p:extLst>
      <p:ext uri="{BB962C8B-B14F-4D97-AF65-F5344CB8AC3E}">
        <p14:creationId xmlns:p14="http://schemas.microsoft.com/office/powerpoint/2010/main" val="4258042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 bénévole à l’avant ouvre la marche et dirige le groupe tout le long du trajet. Il établit également le rythme de la marche et respecte l’horaire de </a:t>
            </a:r>
            <a:r>
              <a:rPr lang="fr-CA" dirty="0" err="1"/>
              <a:t>Trottibus</a:t>
            </a:r>
            <a:r>
              <a:rPr lang="fr-CA" noProof="0" dirty="0"/>
              <a:t>. Le bénévole à l’avant regroupe les enfants avant de traverser aux intersections.</a:t>
            </a:r>
            <a:endParaRPr lang="fr-CA" baseline="0" noProof="0" dirty="0"/>
          </a:p>
          <a:p>
            <a:endParaRPr lang="fr-CA" baseline="0" noProof="0" dirty="0"/>
          </a:p>
          <a:p>
            <a:r>
              <a:rPr lang="fr-CA" baseline="0" noProof="0" dirty="0"/>
              <a:t>Le bénévole à l’arrière garde un œil sur le groupe, en gardant les enfants groupés (pour éviter l’effet élastique). Le bénévole à l’arrière interviendra au besoin si les enfants ne sont pas attentifs ou ne respectent pas les règles établies.</a:t>
            </a:r>
            <a:endParaRPr lang="fr-CA" noProof="0" dirty="0"/>
          </a:p>
        </p:txBody>
      </p:sp>
      <p:sp>
        <p:nvSpPr>
          <p:cNvPr id="4" name="Slide Number Placeholder 3"/>
          <p:cNvSpPr>
            <a:spLocks noGrp="1"/>
          </p:cNvSpPr>
          <p:nvPr>
            <p:ph type="sldNum" sz="quarter" idx="10"/>
          </p:nvPr>
        </p:nvSpPr>
        <p:spPr/>
        <p:txBody>
          <a:bodyPr/>
          <a:lstStyle/>
          <a:p>
            <a:fld id="{0DFBD9D5-BBE9-4D20-A8EF-67E6F514B265}" type="slidenum">
              <a:rPr lang="en-US" smtClean="0"/>
              <a:t>11</a:t>
            </a:fld>
            <a:endParaRPr lang="en-US"/>
          </a:p>
        </p:txBody>
      </p:sp>
    </p:spTree>
    <p:extLst>
      <p:ext uri="{BB962C8B-B14F-4D97-AF65-F5344CB8AC3E}">
        <p14:creationId xmlns:p14="http://schemas.microsoft.com/office/powerpoint/2010/main" val="961018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Discutez des différents types d’intersections que les marcheurs croiseront et comment ils devront les aborder.</a:t>
            </a:r>
            <a:endParaRPr lang="fr-CA" baseline="0" noProof="0" dirty="0"/>
          </a:p>
          <a:p>
            <a:r>
              <a:rPr lang="fr-CA" baseline="0" noProof="0" dirty="0"/>
              <a:t>Passez en revue les rues secondaires et les grandes artères du quartier.</a:t>
            </a:r>
          </a:p>
          <a:p>
            <a:r>
              <a:rPr lang="fr-CA" baseline="0" noProof="0" dirty="0"/>
              <a:t>Quartier</a:t>
            </a:r>
          </a:p>
          <a:p>
            <a:pPr marL="171450" indent="-171450">
              <a:buFontTx/>
              <a:buChar char="-"/>
            </a:pPr>
            <a:r>
              <a:rPr lang="fr-CA" baseline="0" noProof="0" dirty="0"/>
              <a:t>Regroupez les enfants et attirez leur attention.</a:t>
            </a:r>
          </a:p>
          <a:p>
            <a:pPr marL="171450" indent="-171450">
              <a:buFontTx/>
              <a:buChar char="-"/>
            </a:pPr>
            <a:r>
              <a:rPr lang="fr-CA" baseline="0" noProof="0" dirty="0"/>
              <a:t>Le bénévole à l’avant fait traverser les jeunes.</a:t>
            </a:r>
          </a:p>
          <a:p>
            <a:pPr marL="171450" indent="-171450">
              <a:buFontTx/>
              <a:buChar char="-"/>
            </a:pPr>
            <a:r>
              <a:rPr lang="fr-CA" baseline="0" noProof="0" dirty="0"/>
              <a:t>Le bénévole à l’arrière y reste et s’assure que le groupe demeure ensemble pour traverser, il avise le bénévole à l’avant s’il doit attendre de l’autre côté de la rue.</a:t>
            </a:r>
          </a:p>
          <a:p>
            <a:pPr marL="171450" indent="-171450">
              <a:buFontTx/>
              <a:buChar char="-"/>
            </a:pPr>
            <a:endParaRPr lang="fr-CA" baseline="0" noProof="0" dirty="0"/>
          </a:p>
          <a:p>
            <a:pPr marL="0" indent="0">
              <a:buFontTx/>
              <a:buNone/>
            </a:pPr>
            <a:r>
              <a:rPr lang="fr-CA" baseline="0" noProof="0" dirty="0"/>
              <a:t>Grandes artères</a:t>
            </a:r>
          </a:p>
          <a:p>
            <a:pPr marL="171450" indent="-171450">
              <a:buFontTx/>
              <a:buChar char="-"/>
            </a:pPr>
            <a:r>
              <a:rPr lang="fr-CA" baseline="0" noProof="0" dirty="0"/>
              <a:t>Regroupez les enfants et attirez leur attention.</a:t>
            </a:r>
          </a:p>
          <a:p>
            <a:pPr marL="171450" indent="-171450">
              <a:buFontTx/>
              <a:buChar char="-"/>
            </a:pPr>
            <a:r>
              <a:rPr lang="fr-CA" baseline="0" noProof="0" dirty="0"/>
              <a:t>Le bénévole à l’avant se positionne au milieu de l’intersection ou dans la zone de danger.</a:t>
            </a:r>
          </a:p>
          <a:p>
            <a:pPr marL="171450" indent="-171450">
              <a:buFontTx/>
              <a:buChar char="-"/>
            </a:pPr>
            <a:r>
              <a:rPr lang="fr-CA" baseline="0" noProof="0" dirty="0"/>
              <a:t>Le bénévole à l’arrière avance et fait traverser les enfants.</a:t>
            </a:r>
          </a:p>
          <a:p>
            <a:pPr marL="171450" indent="-171450">
              <a:buFontTx/>
              <a:buChar char="-"/>
            </a:pPr>
            <a:r>
              <a:rPr lang="fr-CA" baseline="0" noProof="0" dirty="0"/>
              <a:t>Le bénévole à l’avant devient le bénévole à l’arrière.</a:t>
            </a:r>
          </a:p>
          <a:p>
            <a:pPr marL="171450" indent="-171450">
              <a:buFontTx/>
              <a:buChar char="-"/>
            </a:pPr>
            <a:r>
              <a:rPr lang="fr-CA" baseline="0" noProof="0" dirty="0"/>
              <a:t>S’il y a un troisième bénévole, les bénévoles à l’avant et à l’arrière peuvent garder leur position et laisser cette personne aller au milieu de l’intersection. </a:t>
            </a:r>
          </a:p>
          <a:p>
            <a:endParaRPr lang="fr-CA" baseline="0" noProof="0" dirty="0"/>
          </a:p>
          <a:p>
            <a:r>
              <a:rPr lang="fr-CA" baseline="0" noProof="0" dirty="0"/>
              <a:t>[Pratiquez les différents types d’intersections à traverser pour les bénévoles à l’avant, à l’arrière et au centre (s’il y a un troisième bénévole).]</a:t>
            </a:r>
            <a:endParaRPr lang="fr-CA" noProof="0" dirty="0"/>
          </a:p>
        </p:txBody>
      </p:sp>
      <p:sp>
        <p:nvSpPr>
          <p:cNvPr id="4" name="Slide Number Placeholder 3"/>
          <p:cNvSpPr>
            <a:spLocks noGrp="1"/>
          </p:cNvSpPr>
          <p:nvPr>
            <p:ph type="sldNum" sz="quarter" idx="10"/>
          </p:nvPr>
        </p:nvSpPr>
        <p:spPr/>
        <p:txBody>
          <a:bodyPr/>
          <a:lstStyle/>
          <a:p>
            <a:fld id="{0DFBD9D5-BBE9-4D20-A8EF-67E6F514B265}" type="slidenum">
              <a:rPr lang="en-US" smtClean="0"/>
              <a:t>12</a:t>
            </a:fld>
            <a:endParaRPr lang="en-US"/>
          </a:p>
        </p:txBody>
      </p:sp>
    </p:spTree>
    <p:extLst>
      <p:ext uri="{BB962C8B-B14F-4D97-AF65-F5344CB8AC3E}">
        <p14:creationId xmlns:p14="http://schemas.microsoft.com/office/powerpoint/2010/main" val="327127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Les enfants de moins de 12 ans ont une perception de l’environnement différente de celle des adultes. C’est un aspect qu’il faut considérer lorsque l’on marche avec eux.</a:t>
            </a:r>
            <a:endParaRPr lang="fr-CA" baseline="0" noProof="0" dirty="0"/>
          </a:p>
          <a:p>
            <a:pPr marL="171450" indent="-171450">
              <a:buFontTx/>
              <a:buChar char="-"/>
            </a:pPr>
            <a:r>
              <a:rPr lang="fr-CA" baseline="0" noProof="0" dirty="0"/>
              <a:t>Leur petite taille limite la visibilité (les automobiliste ne les voient pas et eux ne voient pas tout.) Contact visuel.</a:t>
            </a:r>
          </a:p>
          <a:p>
            <a:pPr marL="171450" indent="-171450">
              <a:buFontTx/>
              <a:buChar char="-"/>
            </a:pPr>
            <a:r>
              <a:rPr lang="fr-CA" baseline="0" noProof="0" dirty="0"/>
              <a:t>Ils ne reconnaissent pas les bruits facilement.  </a:t>
            </a:r>
          </a:p>
          <a:p>
            <a:pPr marL="171450" indent="-171450">
              <a:buFontTx/>
              <a:buChar char="-"/>
            </a:pPr>
            <a:r>
              <a:rPr lang="fr-CA" baseline="0" noProof="0" dirty="0"/>
              <a:t>Ils ont de la difficulté à percevoir et à évaluer les distances.</a:t>
            </a:r>
          </a:p>
          <a:p>
            <a:pPr marL="171450" indent="-171450">
              <a:buFontTx/>
              <a:buChar char="-"/>
            </a:pPr>
            <a:r>
              <a:rPr lang="fr-CA" baseline="0" noProof="0" dirty="0"/>
              <a:t>Ils ont de la difficulté à évaluer la vitesse et les mouvements des véhicules, à distinguer une auto arrêtée d’une autre qui roule lentement.</a:t>
            </a:r>
          </a:p>
        </p:txBody>
      </p:sp>
      <p:sp>
        <p:nvSpPr>
          <p:cNvPr id="4" name="Slide Number Placeholder 3"/>
          <p:cNvSpPr>
            <a:spLocks noGrp="1"/>
          </p:cNvSpPr>
          <p:nvPr>
            <p:ph type="sldNum" sz="quarter" idx="10"/>
          </p:nvPr>
        </p:nvSpPr>
        <p:spPr/>
        <p:txBody>
          <a:bodyPr/>
          <a:lstStyle/>
          <a:p>
            <a:fld id="{0DFBD9D5-BBE9-4D20-A8EF-67E6F514B265}" type="slidenum">
              <a:rPr lang="en-US" smtClean="0"/>
              <a:t>13</a:t>
            </a:fld>
            <a:endParaRPr lang="en-US"/>
          </a:p>
        </p:txBody>
      </p:sp>
    </p:spTree>
    <p:extLst>
      <p:ext uri="{BB962C8B-B14F-4D97-AF65-F5344CB8AC3E}">
        <p14:creationId xmlns:p14="http://schemas.microsoft.com/office/powerpoint/2010/main" val="945859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L'un de nos objectifs est d'enseigner la sécurité routière aux enfants. Cela devrait se produire naturellement en marchant, mais vous pouvez également l’enseigner de manière proactive.</a:t>
            </a:r>
          </a:p>
          <a:p>
            <a:endParaRPr lang="fr-CA" dirty="0"/>
          </a:p>
          <a:p>
            <a:r>
              <a:rPr lang="fr-CA" dirty="0"/>
              <a:t>Vous pouvez enseigner aux enfants ces trois règles en les enchaînant : Arrêtez, Regardez, Écoutez. Ajouter du rythme aux phrases du bas de la diapositive peut aussi aider les enfants à retenir les consignes.</a:t>
            </a:r>
          </a:p>
          <a:p>
            <a:endParaRPr lang="fr-CA" dirty="0"/>
          </a:p>
          <a:p>
            <a:r>
              <a:rPr lang="fr-CA" dirty="0"/>
              <a:t>Dans votre guide du marcheur bénévole, nous avons inclus des ressources où vous pouvez trouver d’autres informations et d’autres idées. Vous n’êtes pas obligé d’utiliser ces documents de référence, mais ils sont à votre disposition si vous êtes intéressé à les consulter.</a:t>
            </a:r>
            <a:r>
              <a:rPr lang="en-US" baseline="0" dirty="0"/>
              <a:t> </a:t>
            </a:r>
          </a:p>
        </p:txBody>
      </p:sp>
      <p:sp>
        <p:nvSpPr>
          <p:cNvPr id="4" name="Slide Number Placeholder 3"/>
          <p:cNvSpPr>
            <a:spLocks noGrp="1"/>
          </p:cNvSpPr>
          <p:nvPr>
            <p:ph type="sldNum" sz="quarter" idx="10"/>
          </p:nvPr>
        </p:nvSpPr>
        <p:spPr/>
        <p:txBody>
          <a:bodyPr/>
          <a:lstStyle/>
          <a:p>
            <a:fld id="{0DFBD9D5-BBE9-4D20-A8EF-67E6F514B265}" type="slidenum">
              <a:rPr lang="en-US" smtClean="0"/>
              <a:t>14</a:t>
            </a:fld>
            <a:endParaRPr lang="en-US"/>
          </a:p>
        </p:txBody>
      </p:sp>
    </p:spTree>
    <p:extLst>
      <p:ext uri="{BB962C8B-B14F-4D97-AF65-F5344CB8AC3E}">
        <p14:creationId xmlns:p14="http://schemas.microsoft.com/office/powerpoint/2010/main" val="210264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Horaire/trajet</a:t>
            </a:r>
            <a:r>
              <a:rPr lang="fr-CA" baseline="0" noProof="0" dirty="0"/>
              <a:t> (faites le trajet une fois à pied avant de commencer l’autobus pédestre).</a:t>
            </a:r>
          </a:p>
          <a:p>
            <a:r>
              <a:rPr lang="fr-CA" baseline="0" noProof="0" dirty="0"/>
              <a:t>Invitez les bénévoles marcheurs remplaçants à se joindre à vous quelques jours avant la première semaine afin que les enfants fassent leur connaissance.</a:t>
            </a:r>
          </a:p>
          <a:p>
            <a:r>
              <a:rPr lang="fr-CA" baseline="0" noProof="0" dirty="0"/>
              <a:t>La gestion des enfants turbulents</a:t>
            </a:r>
          </a:p>
          <a:p>
            <a:r>
              <a:rPr lang="fr-CA" baseline="0" noProof="0" dirty="0"/>
              <a:t>Si vous quittez votre poste de marcheur bénévole, veuillez rendre votre dossard à l’école.</a:t>
            </a:r>
          </a:p>
          <a:p>
            <a:r>
              <a:rPr lang="fr-CA" baseline="0" noProof="0" dirty="0"/>
              <a:t>Informez le comité organisateur de vos problèmes/réussites. Il peut être nécessaire de faire certains ajustements après quelques jours. D’autres groupes peuvent apprendre de vos expériences tant positives que négatives.</a:t>
            </a:r>
          </a:p>
          <a:p>
            <a:endParaRPr lang="fr-CA" baseline="0" noProof="0" dirty="0"/>
          </a:p>
          <a:p>
            <a:r>
              <a:rPr lang="fr-CA" baseline="0" noProof="0" dirty="0"/>
              <a:t>Au-delà du rôle du marcheur bénévole. Si vous désirez vous impliquer davantage dans le cadre de ce programme, il existe plusieurs possibilités :</a:t>
            </a:r>
          </a:p>
          <a:p>
            <a:pPr marL="171450" indent="-171450">
              <a:buFontTx/>
              <a:buChar char="-"/>
            </a:pPr>
            <a:r>
              <a:rPr lang="fr-CA" baseline="0" noProof="0" dirty="0"/>
              <a:t>Formez de nouveaux bénévoles</a:t>
            </a:r>
          </a:p>
          <a:p>
            <a:pPr marL="171450" indent="-171450">
              <a:buFontTx/>
              <a:buChar char="-"/>
            </a:pPr>
            <a:r>
              <a:rPr lang="fr-CA" baseline="0" noProof="0" dirty="0"/>
              <a:t>Contribuez au recrutement de bénévoles</a:t>
            </a:r>
          </a:p>
          <a:p>
            <a:pPr marL="171450" indent="-171450">
              <a:buFontTx/>
              <a:buChar char="-"/>
            </a:pPr>
            <a:r>
              <a:rPr lang="fr-CA" baseline="0" noProof="0" dirty="0"/>
              <a:t>Faites la promotion du programme auprès des parents et dans la communauté</a:t>
            </a:r>
          </a:p>
          <a:p>
            <a:pPr marL="171450" indent="-171450">
              <a:buFontTx/>
              <a:buChar char="-"/>
            </a:pPr>
            <a:r>
              <a:rPr lang="fr-CA" baseline="0" noProof="0" dirty="0"/>
              <a:t>Fournissez des témoignages ou agissez comme porte-parole</a:t>
            </a:r>
          </a:p>
          <a:p>
            <a:pPr marL="171450" indent="-171450">
              <a:buFontTx/>
              <a:buChar char="-"/>
            </a:pPr>
            <a:r>
              <a:rPr lang="fr-CA" baseline="0" noProof="0" dirty="0"/>
              <a:t>Organisez un comité</a:t>
            </a:r>
          </a:p>
          <a:p>
            <a:endParaRPr lang="fr-CA" noProof="0" dirty="0"/>
          </a:p>
        </p:txBody>
      </p:sp>
      <p:sp>
        <p:nvSpPr>
          <p:cNvPr id="4" name="Slide Number Placeholder 3"/>
          <p:cNvSpPr>
            <a:spLocks noGrp="1"/>
          </p:cNvSpPr>
          <p:nvPr>
            <p:ph type="sldNum" sz="quarter" idx="10"/>
          </p:nvPr>
        </p:nvSpPr>
        <p:spPr/>
        <p:txBody>
          <a:bodyPr/>
          <a:lstStyle/>
          <a:p>
            <a:fld id="{0DFBD9D5-BBE9-4D20-A8EF-67E6F514B265}" type="slidenum">
              <a:rPr lang="en-US" smtClean="0"/>
              <a:t>15</a:t>
            </a:fld>
            <a:endParaRPr lang="en-US"/>
          </a:p>
        </p:txBody>
      </p:sp>
    </p:spTree>
    <p:extLst>
      <p:ext uri="{BB962C8B-B14F-4D97-AF65-F5344CB8AC3E}">
        <p14:creationId xmlns:p14="http://schemas.microsoft.com/office/powerpoint/2010/main" val="3433207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DFBD9D5-BBE9-4D20-A8EF-67E6F514B265}" type="slidenum">
              <a:rPr lang="en-US" smtClean="0"/>
              <a:t>16</a:t>
            </a:fld>
            <a:endParaRPr lang="en-US"/>
          </a:p>
        </p:txBody>
      </p:sp>
    </p:spTree>
    <p:extLst>
      <p:ext uri="{BB962C8B-B14F-4D97-AF65-F5344CB8AC3E}">
        <p14:creationId xmlns:p14="http://schemas.microsoft.com/office/powerpoint/2010/main" val="417349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aseline="0" noProof="0" dirty="0"/>
              <a:t>Comme vous le savez tous, l’autobus pédestre est un programme qui permet aux élèves de se rendre à l’école à pied de façon encadrée. Il fonctionne avec des trajets prédéterminés et des arrêts planifiés, et il est supervisé par un bénévole adulte, comme vous.</a:t>
            </a:r>
          </a:p>
          <a:p>
            <a:endParaRPr lang="fr-CA" baseline="0" noProof="0" dirty="0"/>
          </a:p>
          <a:p>
            <a:r>
              <a:rPr lang="fr-CA" baseline="0" noProof="0" dirty="0"/>
              <a:t>Le programme </a:t>
            </a:r>
            <a:r>
              <a:rPr lang="fr-CA" dirty="0" err="1"/>
              <a:t>Trottibus</a:t>
            </a:r>
            <a:r>
              <a:rPr lang="fr-CA" dirty="0"/>
              <a:t> </a:t>
            </a:r>
            <a:r>
              <a:rPr lang="fr-CA" baseline="0" noProof="0" dirty="0"/>
              <a:t>est offert par la Société canadienne du cancer et le programme</a:t>
            </a:r>
            <a:r>
              <a:rPr lang="fr-CA" dirty="0"/>
              <a:t>.</a:t>
            </a:r>
            <a:r>
              <a:rPr lang="fr-CA" baseline="0" noProof="0" dirty="0"/>
              <a:t> Les objectifs de notre programme visent à augmenter l’activité physique chez les enfants, à accroître la sécurité et à renforcer le sentiment d’appartenance à la communauté.</a:t>
            </a:r>
            <a:r>
              <a:rPr lang="fr-CA" dirty="0"/>
              <a:t> </a:t>
            </a:r>
            <a:endParaRPr lang="fr-CA" baseline="0" noProof="0">
              <a:cs typeface="Calibri"/>
            </a:endParaRPr>
          </a:p>
          <a:p>
            <a:endParaRPr lang="fr-CA" baseline="0" noProof="0" dirty="0"/>
          </a:p>
          <a:p>
            <a:r>
              <a:rPr lang="fr-CA" baseline="0" noProof="0" dirty="0"/>
              <a:t>La SCC</a:t>
            </a:r>
            <a:r>
              <a:rPr lang="fr-CA" dirty="0"/>
              <a:t> </a:t>
            </a:r>
            <a:r>
              <a:rPr lang="fr-CA" baseline="0" noProof="0" dirty="0"/>
              <a:t>jouent un rôle de soutien important en fournissant la formation, les outils et les ressources.</a:t>
            </a:r>
            <a:r>
              <a:rPr lang="fr-CA" dirty="0"/>
              <a:t> </a:t>
            </a:r>
            <a:endParaRPr lang="fr-CA" noProof="0" dirty="0">
              <a:cs typeface="Calibri"/>
            </a:endParaRPr>
          </a:p>
        </p:txBody>
      </p:sp>
      <p:sp>
        <p:nvSpPr>
          <p:cNvPr id="4" name="Slide Number Placeholder 3"/>
          <p:cNvSpPr>
            <a:spLocks noGrp="1"/>
          </p:cNvSpPr>
          <p:nvPr>
            <p:ph type="sldNum" sz="quarter" idx="10"/>
          </p:nvPr>
        </p:nvSpPr>
        <p:spPr/>
        <p:txBody>
          <a:bodyPr/>
          <a:lstStyle/>
          <a:p>
            <a:fld id="{0DFBD9D5-BBE9-4D20-A8EF-67E6F514B265}" type="slidenum">
              <a:rPr lang="en-US" smtClean="0"/>
              <a:t>3</a:t>
            </a:fld>
            <a:endParaRPr lang="en-US"/>
          </a:p>
        </p:txBody>
      </p:sp>
    </p:spTree>
    <p:extLst>
      <p:ext uri="{BB962C8B-B14F-4D97-AF65-F5344CB8AC3E}">
        <p14:creationId xmlns:p14="http://schemas.microsoft.com/office/powerpoint/2010/main" val="1539950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Avant de commencer, j’aimerais vous présenter cette courte vidéo montrant des bénévoles dirigeant le </a:t>
            </a:r>
            <a:r>
              <a:rPr lang="fr-CA" noProof="0" dirty="0" err="1"/>
              <a:t>Trottibus</a:t>
            </a:r>
            <a:r>
              <a:rPr lang="fr-CA" noProof="0" dirty="0"/>
              <a:t> au Québec.</a:t>
            </a:r>
            <a:r>
              <a:rPr lang="fr-CA" dirty="0"/>
              <a:t> </a:t>
            </a:r>
            <a:endParaRPr lang="fr-CA" noProof="0" dirty="0"/>
          </a:p>
        </p:txBody>
      </p:sp>
      <p:sp>
        <p:nvSpPr>
          <p:cNvPr id="4" name="Slide Number Placeholder 3"/>
          <p:cNvSpPr>
            <a:spLocks noGrp="1"/>
          </p:cNvSpPr>
          <p:nvPr>
            <p:ph type="sldNum" sz="quarter" idx="10"/>
          </p:nvPr>
        </p:nvSpPr>
        <p:spPr/>
        <p:txBody>
          <a:bodyPr/>
          <a:lstStyle/>
          <a:p>
            <a:fld id="{0DFBD9D5-BBE9-4D20-A8EF-67E6F514B265}" type="slidenum">
              <a:rPr lang="en-US" smtClean="0"/>
              <a:t>4</a:t>
            </a:fld>
            <a:endParaRPr lang="en-US"/>
          </a:p>
        </p:txBody>
      </p:sp>
    </p:spTree>
    <p:extLst>
      <p:ext uri="{BB962C8B-B14F-4D97-AF65-F5344CB8AC3E}">
        <p14:creationId xmlns:p14="http://schemas.microsoft.com/office/powerpoint/2010/main" val="75975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 rôle du marcheur bénévole est :</a:t>
            </a:r>
          </a:p>
          <a:p>
            <a:endParaRPr lang="fr-CA" baseline="0" noProof="0" dirty="0"/>
          </a:p>
          <a:p>
            <a:pPr marL="171450" indent="-171450">
              <a:buFontTx/>
              <a:buChar char="-"/>
            </a:pPr>
            <a:r>
              <a:rPr lang="fr-CA" baseline="0" noProof="0" dirty="0"/>
              <a:t>De superviser les enfants qui marchent pour se rendre à l’école</a:t>
            </a:r>
          </a:p>
          <a:p>
            <a:pPr marL="171450" indent="-171450">
              <a:buFontTx/>
              <a:buChar char="-"/>
            </a:pPr>
            <a:r>
              <a:rPr lang="fr-CA" baseline="0" noProof="0" dirty="0"/>
              <a:t>D’assurer leur sécurité</a:t>
            </a:r>
          </a:p>
          <a:p>
            <a:pPr marL="171450" indent="-171450">
              <a:buFontTx/>
              <a:buChar char="-"/>
            </a:pPr>
            <a:r>
              <a:rPr lang="fr-CA" baseline="0" noProof="0" dirty="0"/>
              <a:t>D’être un modèle pour les enfants</a:t>
            </a:r>
          </a:p>
          <a:p>
            <a:pPr marL="171450" indent="-171450">
              <a:buFontTx/>
              <a:buChar char="-"/>
            </a:pPr>
            <a:r>
              <a:rPr lang="fr-CA" baseline="0" noProof="0" dirty="0"/>
              <a:t>D’être un ambassadeur du programme (le promouvoir et recruter de nouveaux bénévoles)</a:t>
            </a:r>
          </a:p>
          <a:p>
            <a:pPr marL="171450" indent="-171450">
              <a:buFontTx/>
              <a:buChar char="-"/>
            </a:pPr>
            <a:endParaRPr lang="fr-CA" baseline="0" noProof="0" dirty="0"/>
          </a:p>
          <a:p>
            <a:pPr marL="0" indent="0">
              <a:buFontTx/>
              <a:buNone/>
            </a:pPr>
            <a:r>
              <a:rPr lang="fr-CA" baseline="0" noProof="0" dirty="0"/>
              <a:t>[L’animateur parlera de </a:t>
            </a:r>
            <a:r>
              <a:rPr lang="fr-CA" i="0" baseline="0" noProof="0" dirty="0"/>
              <a:t>« l’équipement » du bénévole, en présentant certains accessoires qu’il aura apportés (</a:t>
            </a:r>
            <a:r>
              <a:rPr lang="fr-CA" baseline="0" noProof="0" dirty="0"/>
              <a:t>dossard, carte d’embarquement, trajet de l’autobus pédestre, téléphone cellulaire, horaire, liste des autres bénévoles marcheurs).]</a:t>
            </a:r>
            <a:endParaRPr lang="fr-CA" noProof="0" dirty="0"/>
          </a:p>
        </p:txBody>
      </p:sp>
      <p:sp>
        <p:nvSpPr>
          <p:cNvPr id="4" name="Slide Number Placeholder 3"/>
          <p:cNvSpPr>
            <a:spLocks noGrp="1"/>
          </p:cNvSpPr>
          <p:nvPr>
            <p:ph type="sldNum" sz="quarter" idx="10"/>
          </p:nvPr>
        </p:nvSpPr>
        <p:spPr/>
        <p:txBody>
          <a:bodyPr/>
          <a:lstStyle/>
          <a:p>
            <a:fld id="{0DFBD9D5-BBE9-4D20-A8EF-67E6F514B265}" type="slidenum">
              <a:rPr lang="en-US" smtClean="0"/>
              <a:t>5</a:t>
            </a:fld>
            <a:endParaRPr lang="en-US"/>
          </a:p>
        </p:txBody>
      </p:sp>
    </p:spTree>
    <p:extLst>
      <p:ext uri="{BB962C8B-B14F-4D97-AF65-F5344CB8AC3E}">
        <p14:creationId xmlns:p14="http://schemas.microsoft.com/office/powerpoint/2010/main" val="130169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fr-CA" noProof="0" dirty="0"/>
              <a:t>ute activité comporte certains risques alors il est important de prendre des mesures raisonnables pour réduire les risques et s’assurer que le programme est sécuritaire et agréable pour tous. </a:t>
            </a:r>
            <a:endParaRPr lang="fr-CA" baseline="0" noProof="0" dirty="0"/>
          </a:p>
          <a:p>
            <a:endParaRPr lang="fr-CA" baseline="0" noProof="0" dirty="0"/>
          </a:p>
          <a:p>
            <a:r>
              <a:rPr lang="fr-CA" baseline="0" noProof="0" dirty="0"/>
              <a:t>Dans le cadre de notre plan de gestion des risques, les bénévoles doivent respecter certaines exigences s’ils veulent devenir des bénévoles marcheurs :</a:t>
            </a:r>
          </a:p>
          <a:p>
            <a:endParaRPr lang="fr-CA" baseline="0" noProof="0" dirty="0"/>
          </a:p>
          <a:p>
            <a:pPr marL="171450" indent="-171450">
              <a:buFontTx/>
              <a:buChar char="-"/>
            </a:pPr>
            <a:r>
              <a:rPr lang="fr-CA" baseline="0" noProof="0" dirty="0"/>
              <a:t>Suivre la formation sur la sécurité routière</a:t>
            </a:r>
          </a:p>
          <a:p>
            <a:pPr marL="171450" indent="-171450">
              <a:buFontTx/>
              <a:buChar char="-"/>
            </a:pPr>
            <a:r>
              <a:rPr lang="fr-CA" baseline="0" noProof="0" dirty="0"/>
              <a:t>Compléter la vérification d’antécédents judiciaires</a:t>
            </a:r>
          </a:p>
          <a:p>
            <a:pPr marL="171450" indent="-171450">
              <a:buFontTx/>
              <a:buChar char="-"/>
            </a:pPr>
            <a:r>
              <a:rPr lang="fr-CA" baseline="0" noProof="0" dirty="0"/>
              <a:t>Porter un dossard</a:t>
            </a:r>
          </a:p>
          <a:p>
            <a:pPr marL="171450" indent="-171450">
              <a:buFontTx/>
              <a:buChar char="-"/>
            </a:pPr>
            <a:endParaRPr lang="fr-CA" baseline="0" noProof="0" dirty="0"/>
          </a:p>
          <a:p>
            <a:pPr marL="0" indent="0">
              <a:buFontTx/>
              <a:buNone/>
            </a:pPr>
            <a:r>
              <a:rPr lang="fr-CA" baseline="0" noProof="0" dirty="0"/>
              <a:t>Voici d’autres points à considérer : [Discutez de chaque point et assurez-vous que les procédures et les protocoles de chaque école sont clairs.]</a:t>
            </a:r>
          </a:p>
          <a:p>
            <a:pPr marL="171450" indent="-171450">
              <a:buFontTx/>
              <a:buChar char="-"/>
            </a:pPr>
            <a:r>
              <a:rPr lang="fr-CA" baseline="0" noProof="0" dirty="0"/>
              <a:t>Deux bénévoles doivent être présents pendant tout le trajet (aucun enfant ne peut être laissé seul avec un adulte).</a:t>
            </a:r>
          </a:p>
          <a:p>
            <a:pPr marL="171450" indent="-171450">
              <a:buFontTx/>
              <a:buChar char="-"/>
            </a:pPr>
            <a:r>
              <a:rPr lang="fr-CA" baseline="0" noProof="0" dirty="0"/>
              <a:t>Un protocole approprié doit être mis en place pour les absences des bénévoles marcheurs.</a:t>
            </a:r>
          </a:p>
          <a:p>
            <a:pPr marL="171450" indent="-171450">
              <a:buFontTx/>
              <a:buChar char="-"/>
            </a:pPr>
            <a:r>
              <a:rPr lang="fr-CA" baseline="0" noProof="0" dirty="0"/>
              <a:t>Les élèves doivent être inscrits.</a:t>
            </a:r>
          </a:p>
          <a:p>
            <a:pPr marL="171450" indent="-171450">
              <a:buFontTx/>
              <a:buChar char="-"/>
            </a:pPr>
            <a:r>
              <a:rPr lang="fr-CA" baseline="0" noProof="0" dirty="0"/>
              <a:t>En cas d’urgence médicale, composez le 911, avisez les parents, l’école, etc.</a:t>
            </a:r>
          </a:p>
        </p:txBody>
      </p:sp>
      <p:sp>
        <p:nvSpPr>
          <p:cNvPr id="4" name="Slide Number Placeholder 3"/>
          <p:cNvSpPr>
            <a:spLocks noGrp="1"/>
          </p:cNvSpPr>
          <p:nvPr>
            <p:ph type="sldNum" sz="quarter" idx="10"/>
          </p:nvPr>
        </p:nvSpPr>
        <p:spPr/>
        <p:txBody>
          <a:bodyPr/>
          <a:lstStyle/>
          <a:p>
            <a:fld id="{0DFBD9D5-BBE9-4D20-A8EF-67E6F514B265}" type="slidenum">
              <a:rPr lang="en-US" smtClean="0"/>
              <a:t>6</a:t>
            </a:fld>
            <a:endParaRPr lang="en-US"/>
          </a:p>
        </p:txBody>
      </p:sp>
    </p:spTree>
    <p:extLst>
      <p:ext uri="{BB962C8B-B14F-4D97-AF65-F5344CB8AC3E}">
        <p14:creationId xmlns:p14="http://schemas.microsoft.com/office/powerpoint/2010/main" val="1644526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Il n’y a pas de mauvais temps, il n’y a que de mauvais vêtements</a:t>
            </a:r>
            <a:r>
              <a:rPr lang="fr-CA" baseline="0" noProof="0" dirty="0"/>
              <a:t>!</a:t>
            </a:r>
          </a:p>
          <a:p>
            <a:endParaRPr lang="fr-CA" baseline="0" noProof="0" dirty="0"/>
          </a:p>
          <a:p>
            <a:pPr marL="171450" indent="-171450">
              <a:buFontTx/>
              <a:buChar char="-"/>
            </a:pPr>
            <a:r>
              <a:rPr lang="fr-CA" baseline="0" noProof="0" dirty="0"/>
              <a:t>Toutefois, en cas de conditions météorologiques extrêmement mauvaises, l’autobus pédestre pourrait être annulé. Préparez un protocole pour en informer les parents si cela se produit.</a:t>
            </a:r>
          </a:p>
          <a:p>
            <a:pPr marL="0" indent="0">
              <a:buFontTx/>
              <a:buNone/>
            </a:pPr>
            <a:endParaRPr lang="fr-CA"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noProof="0" dirty="0"/>
              <a:t>Diapositive : 	</a:t>
            </a:r>
            <a:r>
              <a:rPr lang="fr-CA" b="1" noProof="0" dirty="0"/>
              <a:t>Il n’y a pas de mauvais temps, il n’y a que de mauvais vêtements</a:t>
            </a:r>
            <a:r>
              <a:rPr lang="fr-CA" b="1" baseline="0"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i="1" baseline="0" noProof="0" dirty="0"/>
              <a:t>	Proverbe norvégien</a:t>
            </a:r>
            <a:r>
              <a:rPr lang="fr-CA" baseline="0" noProof="0" dirty="0"/>
              <a:t> </a:t>
            </a:r>
          </a:p>
        </p:txBody>
      </p:sp>
      <p:sp>
        <p:nvSpPr>
          <p:cNvPr id="4" name="Slide Number Placeholder 3"/>
          <p:cNvSpPr>
            <a:spLocks noGrp="1"/>
          </p:cNvSpPr>
          <p:nvPr>
            <p:ph type="sldNum" sz="quarter" idx="10"/>
          </p:nvPr>
        </p:nvSpPr>
        <p:spPr/>
        <p:txBody>
          <a:bodyPr/>
          <a:lstStyle/>
          <a:p>
            <a:fld id="{0DFBD9D5-BBE9-4D20-A8EF-67E6F514B265}" type="slidenum">
              <a:rPr lang="en-US" smtClean="0"/>
              <a:t>7</a:t>
            </a:fld>
            <a:endParaRPr lang="en-US"/>
          </a:p>
        </p:txBody>
      </p:sp>
    </p:spTree>
    <p:extLst>
      <p:ext uri="{BB962C8B-B14F-4D97-AF65-F5344CB8AC3E}">
        <p14:creationId xmlns:p14="http://schemas.microsoft.com/office/powerpoint/2010/main" val="76188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fr-CA" noProof="0" dirty="0"/>
              <a:t>Regardez dans la direction de la maison de Sally pour voir si elle arrive. Si elle n’est pas là, poursuivez votre route afin de respecter l’horaire.</a:t>
            </a:r>
            <a:endParaRPr lang="fr-CA" baseline="0" noProof="0" dirty="0"/>
          </a:p>
          <a:p>
            <a:pPr marL="228600" indent="-228600">
              <a:buAutoNum type="arabicPeriod"/>
            </a:pPr>
            <a:r>
              <a:rPr lang="fr-CA" noProof="0" dirty="0"/>
              <a:t>Dites aux parents de Billy que vous aimeriez qu’il fasse partie de </a:t>
            </a:r>
            <a:r>
              <a:rPr lang="fr-CA" dirty="0" err="1"/>
              <a:t>Trottibus</a:t>
            </a:r>
            <a:r>
              <a:rPr lang="fr-CA" noProof="0" dirty="0"/>
              <a:t>, mais qu’il doit s’y inscrire.</a:t>
            </a:r>
            <a:endParaRPr lang="fr-CA" baseline="0" noProof="0" dirty="0">
              <a:cs typeface="Calibri"/>
            </a:endParaRPr>
          </a:p>
          <a:p>
            <a:pPr marL="228600" indent="-228600">
              <a:buAutoNum type="arabicPeriod"/>
            </a:pPr>
            <a:r>
              <a:rPr lang="fr-CA" baseline="0" noProof="0" dirty="0"/>
              <a:t>Si vous avez un téléphone, tentez de l’appeler pour savoir si elle est en route. Si un autre parent est disponible, demandez-lui de vous aider pour la marche. Si c’est impossible, amenez les enfants à l’école par vous-même, car ils doivent s’y rendre. Vérifiez avec M</a:t>
            </a:r>
            <a:r>
              <a:rPr lang="fr-CA" baseline="30000" noProof="0" dirty="0"/>
              <a:t>me</a:t>
            </a:r>
            <a:r>
              <a:rPr lang="fr-CA" baseline="0" noProof="0" dirty="0"/>
              <a:t> Smith la raison de son absence et confirmez sa présence lors du prochain trajet de </a:t>
            </a:r>
            <a:r>
              <a:rPr lang="fr-CA" dirty="0" err="1"/>
              <a:t>Trottibus</a:t>
            </a:r>
            <a:r>
              <a:rPr lang="fr-CA" baseline="0" noProof="0" dirty="0"/>
              <a:t>. Informez le comité organisateur de cet incident.</a:t>
            </a:r>
            <a:endParaRPr lang="fr-CA" baseline="0" noProof="0" dirty="0">
              <a:cs typeface="Calibri"/>
            </a:endParaRPr>
          </a:p>
          <a:p>
            <a:pPr marL="228600" indent="-228600">
              <a:buAutoNum type="arabicPeriod"/>
            </a:pPr>
            <a:r>
              <a:rPr lang="fr-CA" baseline="0" noProof="0" dirty="0"/>
              <a:t>Encouragez M. Jones à devenir bénévole dans le cadre du programme. Il pourrait être le marcheur bénévole remplaçant idéal.</a:t>
            </a:r>
            <a:endParaRPr lang="fr-CA" noProof="0" dirty="0"/>
          </a:p>
        </p:txBody>
      </p:sp>
      <p:sp>
        <p:nvSpPr>
          <p:cNvPr id="4" name="Slide Number Placeholder 3"/>
          <p:cNvSpPr>
            <a:spLocks noGrp="1"/>
          </p:cNvSpPr>
          <p:nvPr>
            <p:ph type="sldNum" sz="quarter" idx="10"/>
          </p:nvPr>
        </p:nvSpPr>
        <p:spPr/>
        <p:txBody>
          <a:bodyPr/>
          <a:lstStyle/>
          <a:p>
            <a:fld id="{0DFBD9D5-BBE9-4D20-A8EF-67E6F514B265}" type="slidenum">
              <a:rPr lang="en-US" smtClean="0"/>
              <a:t>8</a:t>
            </a:fld>
            <a:endParaRPr lang="en-US"/>
          </a:p>
        </p:txBody>
      </p:sp>
    </p:spTree>
    <p:extLst>
      <p:ext uri="{BB962C8B-B14F-4D97-AF65-F5344CB8AC3E}">
        <p14:creationId xmlns:p14="http://schemas.microsoft.com/office/powerpoint/2010/main" val="187471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Posez cette question au groupe : Qu’est-ce qu’un bon piéton?</a:t>
            </a:r>
          </a:p>
        </p:txBody>
      </p:sp>
      <p:sp>
        <p:nvSpPr>
          <p:cNvPr id="4" name="Slide Number Placeholder 3"/>
          <p:cNvSpPr>
            <a:spLocks noGrp="1"/>
          </p:cNvSpPr>
          <p:nvPr>
            <p:ph type="sldNum" sz="quarter" idx="10"/>
          </p:nvPr>
        </p:nvSpPr>
        <p:spPr/>
        <p:txBody>
          <a:bodyPr/>
          <a:lstStyle/>
          <a:p>
            <a:fld id="{0DFBD9D5-BBE9-4D20-A8EF-67E6F514B265}" type="slidenum">
              <a:rPr lang="en-US" smtClean="0"/>
              <a:t>9</a:t>
            </a:fld>
            <a:endParaRPr lang="en-US"/>
          </a:p>
        </p:txBody>
      </p:sp>
    </p:spTree>
    <p:extLst>
      <p:ext uri="{BB962C8B-B14F-4D97-AF65-F5344CB8AC3E}">
        <p14:creationId xmlns:p14="http://schemas.microsoft.com/office/powerpoint/2010/main" val="385387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noProof="0" dirty="0"/>
              <a:t>Deux par deux</a:t>
            </a:r>
          </a:p>
          <a:p>
            <a:pPr marL="171450" indent="-171450">
              <a:buFontTx/>
              <a:buChar char="-"/>
            </a:pPr>
            <a:r>
              <a:rPr lang="fr-CA" noProof="0" dirty="0"/>
              <a:t>Un marcheur bénévole à l’avant et un à l’arrière</a:t>
            </a:r>
          </a:p>
          <a:p>
            <a:pPr marL="171450" indent="-171450">
              <a:buFontTx/>
              <a:buChar char="-"/>
            </a:pPr>
            <a:r>
              <a:rPr lang="fr-CA" noProof="0" dirty="0"/>
              <a:t>S’il y a des bénévoles additionnels, ils peuvent prendre place au centre et se disperser dans le groupe.</a:t>
            </a:r>
            <a:endParaRPr lang="fr-CA" baseline="0" noProof="0" dirty="0"/>
          </a:p>
          <a:p>
            <a:pPr marL="171450" indent="-171450">
              <a:buFontTx/>
              <a:buChar char="-"/>
            </a:pPr>
            <a:r>
              <a:rPr lang="fr-CA" baseline="0" noProof="0" dirty="0"/>
              <a:t>Assurez-vous d’utiliser les trottoirs et les autres infrastructures existantes, les passages pour piétons, les intersections, les corridors scolaires, etc.</a:t>
            </a:r>
          </a:p>
          <a:p>
            <a:pPr marL="0" indent="0">
              <a:buFontTx/>
              <a:buNone/>
            </a:pPr>
            <a:endParaRPr lang="fr-CA" baseline="0" noProof="0" dirty="0"/>
          </a:p>
          <a:p>
            <a:pPr marL="0" indent="0">
              <a:buFontTx/>
              <a:buNone/>
            </a:pPr>
            <a:r>
              <a:rPr lang="fr-CA" baseline="0" noProof="0" dirty="0"/>
              <a:t>Diapo :  	Bénévoles marcheurs</a:t>
            </a:r>
          </a:p>
          <a:p>
            <a:pPr marL="0" indent="0">
              <a:buFontTx/>
              <a:buNone/>
            </a:pPr>
            <a:r>
              <a:rPr lang="fr-CA" baseline="0" noProof="0" dirty="0"/>
              <a:t>              	En présence d’un groupe considérable, </a:t>
            </a:r>
          </a:p>
          <a:p>
            <a:pPr marL="0" indent="0">
              <a:buFontTx/>
              <a:buNone/>
            </a:pPr>
            <a:r>
              <a:rPr lang="fr-CA" baseline="0" noProof="0" dirty="0"/>
              <a:t>	trois bénévoles marcheurs peuvent être requis</a:t>
            </a:r>
          </a:p>
          <a:p>
            <a:pPr marL="0" indent="0">
              <a:buFontTx/>
              <a:buNone/>
            </a:pPr>
            <a:r>
              <a:rPr lang="fr-CA" baseline="0" noProof="0" dirty="0"/>
              <a:t>	(la 3</a:t>
            </a:r>
            <a:r>
              <a:rPr lang="fr-CA" baseline="30000" noProof="0" dirty="0"/>
              <a:t>e</a:t>
            </a:r>
            <a:r>
              <a:rPr lang="fr-CA" baseline="0" noProof="0" dirty="0"/>
              <a:t> personne se placera au milieu pour faciliter les traversées)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DFBD9D5-BBE9-4D20-A8EF-67E6F514B265}" type="slidenum">
              <a:rPr lang="en-US" smtClean="0"/>
              <a:t>10</a:t>
            </a:fld>
            <a:endParaRPr lang="en-US"/>
          </a:p>
        </p:txBody>
      </p:sp>
    </p:spTree>
    <p:extLst>
      <p:ext uri="{BB962C8B-B14F-4D97-AF65-F5344CB8AC3E}">
        <p14:creationId xmlns:p14="http://schemas.microsoft.com/office/powerpoint/2010/main" val="312946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E3748F-0013-534E-B933-FA54FAE9044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3748F-0013-534E-B933-FA54FAE9044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3748F-0013-534E-B933-FA54FAE9044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F4E697-E025-814D-8CC5-BD5F6365BC9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1927250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4E697-E025-814D-8CC5-BD5F6365BC9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796280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F4E697-E025-814D-8CC5-BD5F6365BC9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2115305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F4E697-E025-814D-8CC5-BD5F6365BC99}"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343627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F4E697-E025-814D-8CC5-BD5F6365BC99}" type="datetimeFigureOut">
              <a:rPr lang="en-US" smtClean="0"/>
              <a:t>3/21/2019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770470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F4E697-E025-814D-8CC5-BD5F6365BC99}" type="datetimeFigureOut">
              <a:rPr lang="en-US" smtClean="0"/>
              <a:t>3/21/2019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212497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4E697-E025-814D-8CC5-BD5F6365BC99}" type="datetimeFigureOut">
              <a:rPr lang="en-US" smtClean="0"/>
              <a:t>3/21/2019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1729723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F4E697-E025-814D-8CC5-BD5F6365BC99}"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98145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3748F-0013-534E-B933-FA54FAE9044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F4E697-E025-814D-8CC5-BD5F6365BC99}"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539822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4E697-E025-814D-8CC5-BD5F6365BC9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1827328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4E697-E025-814D-8CC5-BD5F6365BC9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74469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E3748F-0013-534E-B933-FA54FAE90449}" type="datetimeFigureOut">
              <a:rPr lang="en-US" smtClean="0"/>
              <a:t>3/21/2019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E3748F-0013-534E-B933-FA54FAE90449}"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E3748F-0013-534E-B933-FA54FAE90449}" type="datetimeFigureOut">
              <a:rPr lang="en-US" smtClean="0"/>
              <a:t>3/21/2019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E3748F-0013-534E-B933-FA54FAE90449}" type="datetimeFigureOut">
              <a:rPr lang="en-US" smtClean="0"/>
              <a:t>3/21/2019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3748F-0013-534E-B933-FA54FAE90449}" type="datetimeFigureOut">
              <a:rPr lang="en-US" smtClean="0"/>
              <a:t>3/21/2019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E3748F-0013-534E-B933-FA54FAE90449}"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E3748F-0013-534E-B933-FA54FAE90449}" type="datetimeFigureOut">
              <a:rPr lang="en-US" smtClean="0"/>
              <a:t>3/21/2019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3748F-0013-534E-B933-FA54FAE90449}" type="datetimeFigureOut">
              <a:rPr lang="en-US" smtClean="0"/>
              <a:t>3/21/2019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2E9FB-B475-3340-B008-81B0C80E0910}"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36" y="0"/>
            <a:ext cx="9172136" cy="6856477"/>
          </a:xfrm>
          <a:prstGeom prst="rect">
            <a:avLst/>
          </a:prstGeom>
        </p:spPr>
      </p:pic>
    </p:spTree>
    <p:extLst>
      <p:ext uri="{BB962C8B-B14F-4D97-AF65-F5344CB8AC3E}">
        <p14:creationId xmlns:p14="http://schemas.microsoft.com/office/powerpoint/2010/main" val="560176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4E697-E025-814D-8CC5-BD5F6365BC99}" type="datetimeFigureOut">
              <a:rPr lang="en-US" smtClean="0"/>
              <a:t>3/21/2019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390E8-A698-2F44-BD52-8839083877F5}"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6718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A472D-8CA6-4CB3-B7C3-3B34D9DF1C62}"/>
              </a:ext>
            </a:extLst>
          </p:cNvPr>
          <p:cNvSpPr>
            <a:spLocks noGrp="1"/>
          </p:cNvSpPr>
          <p:nvPr>
            <p:ph type="title"/>
          </p:nvPr>
        </p:nvSpPr>
        <p:spPr/>
        <p:txBody>
          <a:bodyPr/>
          <a:lstStyle/>
          <a:p>
            <a:endParaRPr lang="en-US"/>
          </a:p>
        </p:txBody>
      </p:sp>
      <p:pic>
        <p:nvPicPr>
          <p:cNvPr id="3" name="Picture 3" descr="A close up of a sign&#10;&#10;Description generated with high confidence">
            <a:extLst>
              <a:ext uri="{FF2B5EF4-FFF2-40B4-BE49-F238E27FC236}">
                <a16:creationId xmlns:a16="http://schemas.microsoft.com/office/drawing/2014/main" id="{FE3C6AEE-82A0-4927-8CBB-0D197022A141}"/>
              </a:ext>
            </a:extLst>
          </p:cNvPr>
          <p:cNvPicPr>
            <a:picLocks noChangeAspect="1"/>
          </p:cNvPicPr>
          <p:nvPr/>
        </p:nvPicPr>
        <p:blipFill>
          <a:blip r:embed="rId2"/>
          <a:stretch>
            <a:fillRect/>
          </a:stretch>
        </p:blipFill>
        <p:spPr>
          <a:xfrm>
            <a:off x="84289" y="63217"/>
            <a:ext cx="9064819" cy="6795421"/>
          </a:xfrm>
          <a:prstGeom prst="rect">
            <a:avLst/>
          </a:prstGeom>
        </p:spPr>
      </p:pic>
    </p:spTree>
    <p:extLst>
      <p:ext uri="{BB962C8B-B14F-4D97-AF65-F5344CB8AC3E}">
        <p14:creationId xmlns:p14="http://schemas.microsoft.com/office/powerpoint/2010/main" val="2676049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dirty="0">
                <a:solidFill>
                  <a:srgbClr val="0070C0"/>
                </a:solidFill>
                <a:latin typeface="Rockwell" panose="02060603020205020403" pitchFamily="18" charset="0"/>
              </a:rPr>
              <a:t>Formation des marcheurs</a:t>
            </a:r>
          </a:p>
        </p:txBody>
      </p:sp>
      <p:pic>
        <p:nvPicPr>
          <p:cNvPr id="4" name="Content Placeholder 3"/>
          <p:cNvPicPr>
            <a:picLocks noGrp="1" noChangeAspect="1"/>
          </p:cNvPicPr>
          <p:nvPr>
            <p:ph idx="1"/>
          </p:nvPr>
        </p:nvPicPr>
        <p:blipFill>
          <a:blip r:embed="rId3"/>
          <a:stretch>
            <a:fillRect/>
          </a:stretch>
        </p:blipFill>
        <p:spPr>
          <a:xfrm>
            <a:off x="1776359" y="2301905"/>
            <a:ext cx="5084505" cy="865707"/>
          </a:xfrm>
          <a:prstGeom prst="rect">
            <a:avLst/>
          </a:prstGeom>
        </p:spPr>
      </p:pic>
      <p:pic>
        <p:nvPicPr>
          <p:cNvPr id="5" name="Picture 4"/>
          <p:cNvPicPr>
            <a:picLocks noChangeAspect="1"/>
          </p:cNvPicPr>
          <p:nvPr/>
        </p:nvPicPr>
        <p:blipFill>
          <a:blip r:embed="rId4"/>
          <a:stretch>
            <a:fillRect/>
          </a:stretch>
        </p:blipFill>
        <p:spPr>
          <a:xfrm>
            <a:off x="5003750" y="3901508"/>
            <a:ext cx="3511600" cy="1012024"/>
          </a:xfrm>
          <a:prstGeom prst="rect">
            <a:avLst/>
          </a:prstGeom>
        </p:spPr>
      </p:pic>
      <p:cxnSp>
        <p:nvCxnSpPr>
          <p:cNvPr id="7" name="Straight Arrow Connector 6"/>
          <p:cNvCxnSpPr/>
          <p:nvPr/>
        </p:nvCxnSpPr>
        <p:spPr>
          <a:xfrm>
            <a:off x="4671152" y="3167612"/>
            <a:ext cx="484742" cy="8748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442706" y="4314445"/>
            <a:ext cx="371888" cy="371888"/>
          </a:xfrm>
          <a:prstGeom prst="rect">
            <a:avLst/>
          </a:prstGeom>
        </p:spPr>
      </p:pic>
      <p:pic>
        <p:nvPicPr>
          <p:cNvPr id="9" name="Picture 8"/>
          <p:cNvPicPr>
            <a:picLocks noChangeAspect="1"/>
          </p:cNvPicPr>
          <p:nvPr/>
        </p:nvPicPr>
        <p:blipFill>
          <a:blip r:embed="rId6"/>
          <a:stretch>
            <a:fillRect/>
          </a:stretch>
        </p:blipFill>
        <p:spPr>
          <a:xfrm>
            <a:off x="1069652" y="4285865"/>
            <a:ext cx="3158002" cy="536494"/>
          </a:xfrm>
          <a:prstGeom prst="rect">
            <a:avLst/>
          </a:prstGeom>
        </p:spPr>
      </p:pic>
      <p:sp>
        <p:nvSpPr>
          <p:cNvPr id="10" name="Shape 216"/>
          <p:cNvSpPr/>
          <p:nvPr/>
        </p:nvSpPr>
        <p:spPr>
          <a:xfrm>
            <a:off x="520700" y="5006401"/>
            <a:ext cx="215900" cy="214312"/>
          </a:xfrm>
          <a:prstGeom prst="ellipse">
            <a:avLst/>
          </a:prstGeom>
          <a:solidFill>
            <a:srgbClr val="FFD91B"/>
          </a:solidFill>
          <a:ln w="9525" cap="flat" cmpd="sng">
            <a:solidFill>
              <a:schemeClr val="dk1"/>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a:ea typeface="Arial"/>
              <a:cs typeface="Arial"/>
              <a:sym typeface="Arial"/>
            </a:endParaRPr>
          </a:p>
        </p:txBody>
      </p:sp>
      <p:sp>
        <p:nvSpPr>
          <p:cNvPr id="11" name="Shape 191"/>
          <p:cNvSpPr txBox="1"/>
          <p:nvPr/>
        </p:nvSpPr>
        <p:spPr>
          <a:xfrm>
            <a:off x="1208266" y="4913532"/>
            <a:ext cx="1944687" cy="4000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fr-FR" sz="2000" dirty="0">
                <a:solidFill>
                  <a:schemeClr val="dk1"/>
                </a:solidFill>
                <a:latin typeface="Verdana"/>
                <a:ea typeface="Verdana"/>
                <a:cs typeface="Verdana"/>
                <a:sym typeface="Verdana"/>
              </a:rPr>
              <a:t>Marcheurs</a:t>
            </a:r>
            <a:endParaRPr lang="fr-FR" sz="2000" b="0" i="0" u="none" dirty="0">
              <a:solidFill>
                <a:schemeClr val="dk1"/>
              </a:solidFill>
              <a:latin typeface="Verdana"/>
              <a:ea typeface="Verdana"/>
              <a:cs typeface="Verdana"/>
              <a:sym typeface="Verdana"/>
            </a:endParaRPr>
          </a:p>
        </p:txBody>
      </p:sp>
      <p:pic>
        <p:nvPicPr>
          <p:cNvPr id="3" name="Picture 2" descr="A close up of a sign&#10;&#10;Description generated with high confidence">
            <a:extLst>
              <a:ext uri="{FF2B5EF4-FFF2-40B4-BE49-F238E27FC236}">
                <a16:creationId xmlns:a16="http://schemas.microsoft.com/office/drawing/2014/main" id="{704A81C4-6B07-4642-A856-CBA04B1B6DCE}"/>
              </a:ext>
            </a:extLst>
          </p:cNvPr>
          <p:cNvPicPr>
            <a:picLocks noChangeAspect="1"/>
          </p:cNvPicPr>
          <p:nvPr/>
        </p:nvPicPr>
        <p:blipFill>
          <a:blip r:embed="rId7"/>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4150299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31029" y="2927399"/>
            <a:ext cx="3868737" cy="823912"/>
          </a:xfrm>
        </p:spPr>
        <p:txBody>
          <a:bodyPr>
            <a:normAutofit/>
          </a:bodyPr>
          <a:lstStyle/>
          <a:p>
            <a:r>
              <a:rPr lang="fr-CA" dirty="0">
                <a:solidFill>
                  <a:srgbClr val="0070C0"/>
                </a:solidFill>
              </a:rPr>
              <a:t>Le bénévole à l’avant</a:t>
            </a:r>
          </a:p>
        </p:txBody>
      </p:sp>
      <p:sp>
        <p:nvSpPr>
          <p:cNvPr id="6" name="Content Placeholder 5"/>
          <p:cNvSpPr>
            <a:spLocks noGrp="1"/>
          </p:cNvSpPr>
          <p:nvPr>
            <p:ph sz="half" idx="2"/>
          </p:nvPr>
        </p:nvSpPr>
        <p:spPr>
          <a:xfrm>
            <a:off x="1464055" y="3839942"/>
            <a:ext cx="2201098" cy="2050300"/>
          </a:xfrm>
        </p:spPr>
        <p:txBody>
          <a:bodyPr>
            <a:normAutofit fontScale="77500" lnSpcReduction="20000"/>
          </a:bodyPr>
          <a:lstStyle/>
          <a:p>
            <a:pPr marL="0" indent="0" algn="ctr">
              <a:buNone/>
            </a:pPr>
            <a:r>
              <a:rPr lang="fr-CA" dirty="0">
                <a:solidFill>
                  <a:srgbClr val="0070C0"/>
                </a:solidFill>
              </a:rPr>
              <a:t>Ouvre la marche</a:t>
            </a:r>
          </a:p>
          <a:p>
            <a:pPr marL="0" indent="0" algn="ctr">
              <a:buNone/>
            </a:pPr>
            <a:r>
              <a:rPr lang="fr-CA" dirty="0">
                <a:solidFill>
                  <a:srgbClr val="0070C0"/>
                </a:solidFill>
              </a:rPr>
              <a:t>Établit le rythme</a:t>
            </a:r>
          </a:p>
          <a:p>
            <a:pPr marL="0" indent="0" algn="ctr">
              <a:buNone/>
            </a:pPr>
            <a:r>
              <a:rPr lang="fr-CA" dirty="0">
                <a:solidFill>
                  <a:srgbClr val="0070C0"/>
                </a:solidFill>
              </a:rPr>
              <a:t>Respecte l’horaire</a:t>
            </a:r>
          </a:p>
          <a:p>
            <a:pPr marL="0" indent="0" algn="ctr">
              <a:buNone/>
            </a:pPr>
            <a:r>
              <a:rPr lang="fr-CA" dirty="0">
                <a:solidFill>
                  <a:srgbClr val="0070C0"/>
                </a:solidFill>
              </a:rPr>
              <a:t>Fait traverser les enfants</a:t>
            </a:r>
          </a:p>
        </p:txBody>
      </p:sp>
      <p:sp>
        <p:nvSpPr>
          <p:cNvPr id="7" name="Text Placeholder 6"/>
          <p:cNvSpPr>
            <a:spLocks noGrp="1"/>
          </p:cNvSpPr>
          <p:nvPr>
            <p:ph type="body" sz="quarter" idx="3"/>
          </p:nvPr>
        </p:nvSpPr>
        <p:spPr>
          <a:xfrm>
            <a:off x="5125542" y="2822310"/>
            <a:ext cx="3887788" cy="823912"/>
          </a:xfrm>
        </p:spPr>
        <p:txBody>
          <a:bodyPr>
            <a:normAutofit lnSpcReduction="10000"/>
          </a:bodyPr>
          <a:lstStyle/>
          <a:p>
            <a:endParaRPr lang="en-US" dirty="0">
              <a:solidFill>
                <a:srgbClr val="0070C0"/>
              </a:solidFill>
            </a:endParaRPr>
          </a:p>
          <a:p>
            <a:r>
              <a:rPr lang="fr-CA" dirty="0">
                <a:solidFill>
                  <a:srgbClr val="0070C0"/>
                </a:solidFill>
              </a:rPr>
              <a:t>Le bénévole à l’arrière</a:t>
            </a:r>
          </a:p>
        </p:txBody>
      </p:sp>
      <p:sp>
        <p:nvSpPr>
          <p:cNvPr id="8" name="Content Placeholder 7"/>
          <p:cNvSpPr>
            <a:spLocks noGrp="1"/>
          </p:cNvSpPr>
          <p:nvPr>
            <p:ph sz="quarter" idx="4"/>
          </p:nvPr>
        </p:nvSpPr>
        <p:spPr>
          <a:xfrm>
            <a:off x="5125542" y="3738302"/>
            <a:ext cx="2440286" cy="1900670"/>
          </a:xfrm>
        </p:spPr>
        <p:txBody>
          <a:bodyPr>
            <a:normAutofit fontScale="77500" lnSpcReduction="20000"/>
          </a:bodyPr>
          <a:lstStyle/>
          <a:p>
            <a:pPr marL="0" indent="0" algn="ctr">
              <a:buNone/>
            </a:pPr>
            <a:r>
              <a:rPr lang="fr-CA" dirty="0">
                <a:solidFill>
                  <a:srgbClr val="0070C0"/>
                </a:solidFill>
              </a:rPr>
              <a:t>S’assure qu’il n’y a aucun retardataire</a:t>
            </a:r>
          </a:p>
          <a:p>
            <a:pPr marL="0" indent="0" algn="ctr">
              <a:buNone/>
            </a:pPr>
            <a:r>
              <a:rPr lang="fr-CA" dirty="0">
                <a:solidFill>
                  <a:srgbClr val="0070C0"/>
                </a:solidFill>
              </a:rPr>
              <a:t>Évite l’effet élastique</a:t>
            </a:r>
          </a:p>
          <a:p>
            <a:pPr marL="0" indent="0" algn="ctr">
              <a:buNone/>
            </a:pPr>
            <a:r>
              <a:rPr lang="fr-CA" dirty="0">
                <a:solidFill>
                  <a:srgbClr val="0070C0"/>
                </a:solidFill>
              </a:rPr>
              <a:t>Intervient au besoin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029" y="476309"/>
            <a:ext cx="2467150" cy="252906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13432"/>
          <a:stretch/>
        </p:blipFill>
        <p:spPr>
          <a:xfrm rot="5400000">
            <a:off x="4834840" y="520696"/>
            <a:ext cx="2816662" cy="2440286"/>
          </a:xfrm>
          <a:prstGeom prst="rect">
            <a:avLst/>
          </a:prstGeom>
        </p:spPr>
      </p:pic>
      <p:pic>
        <p:nvPicPr>
          <p:cNvPr id="2" name="Picture 2" descr="A close up of a sign&#10;&#10;Description generated with high confidence">
            <a:extLst>
              <a:ext uri="{FF2B5EF4-FFF2-40B4-BE49-F238E27FC236}">
                <a16:creationId xmlns:a16="http://schemas.microsoft.com/office/drawing/2014/main" id="{D448F1BB-550D-4E15-B2E1-8FBA8E7C8AEA}"/>
              </a:ext>
            </a:extLst>
          </p:cNvPr>
          <p:cNvPicPr>
            <a:picLocks noChangeAspect="1"/>
          </p:cNvPicPr>
          <p:nvPr/>
        </p:nvPicPr>
        <p:blipFill>
          <a:blip r:embed="rId5"/>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1220235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solidFill>
                  <a:srgbClr val="0070C0"/>
                </a:solidFill>
                <a:latin typeface="Rockwell" panose="02060603020205020403" pitchFamily="18" charset="0"/>
              </a:rPr>
              <a:t>Intersections</a:t>
            </a:r>
          </a:p>
        </p:txBody>
      </p:sp>
      <p:pic>
        <p:nvPicPr>
          <p:cNvPr id="4" name="Content Placeholder 3"/>
          <p:cNvPicPr>
            <a:picLocks noGrp="1" noChangeAspect="1"/>
          </p:cNvPicPr>
          <p:nvPr>
            <p:ph idx="1"/>
          </p:nvPr>
        </p:nvPicPr>
        <p:blipFill>
          <a:blip r:embed="rId3"/>
          <a:stretch>
            <a:fillRect/>
          </a:stretch>
        </p:blipFill>
        <p:spPr>
          <a:xfrm>
            <a:off x="426361" y="1818736"/>
            <a:ext cx="4145639" cy="2182557"/>
          </a:xfrm>
          <a:prstGeom prst="rect">
            <a:avLst/>
          </a:prstGeom>
        </p:spPr>
      </p:pic>
      <p:pic>
        <p:nvPicPr>
          <p:cNvPr id="5" name="Picture 4"/>
          <p:cNvPicPr>
            <a:picLocks noChangeAspect="1"/>
          </p:cNvPicPr>
          <p:nvPr/>
        </p:nvPicPr>
        <p:blipFill>
          <a:blip r:embed="rId4"/>
          <a:stretch>
            <a:fillRect/>
          </a:stretch>
        </p:blipFill>
        <p:spPr>
          <a:xfrm>
            <a:off x="1238799" y="4187179"/>
            <a:ext cx="2810500" cy="2462997"/>
          </a:xfrm>
          <a:prstGeom prst="rect">
            <a:avLst/>
          </a:prstGeom>
        </p:spPr>
      </p:pic>
      <p:pic>
        <p:nvPicPr>
          <p:cNvPr id="6" name="Picture 5"/>
          <p:cNvPicPr>
            <a:picLocks noChangeAspect="1"/>
          </p:cNvPicPr>
          <p:nvPr/>
        </p:nvPicPr>
        <p:blipFill>
          <a:blip r:embed="rId5"/>
          <a:stretch>
            <a:fillRect/>
          </a:stretch>
        </p:blipFill>
        <p:spPr>
          <a:xfrm>
            <a:off x="4996385" y="1690688"/>
            <a:ext cx="3721254" cy="2656263"/>
          </a:xfrm>
          <a:prstGeom prst="rect">
            <a:avLst/>
          </a:prstGeom>
        </p:spPr>
      </p:pic>
      <p:pic>
        <p:nvPicPr>
          <p:cNvPr id="2" name="Picture 2" descr="A close up of a sign&#10;&#10;Description generated with high confidence">
            <a:extLst>
              <a:ext uri="{FF2B5EF4-FFF2-40B4-BE49-F238E27FC236}">
                <a16:creationId xmlns:a16="http://schemas.microsoft.com/office/drawing/2014/main" id="{3C5A7C6F-15E9-44B3-9D6F-CB9CE2CA6516}"/>
              </a:ext>
            </a:extLst>
          </p:cNvPr>
          <p:cNvPicPr>
            <a:picLocks noChangeAspect="1"/>
          </p:cNvPicPr>
          <p:nvPr/>
        </p:nvPicPr>
        <p:blipFill>
          <a:blip r:embed="rId6"/>
          <a:stretch>
            <a:fillRect/>
          </a:stretch>
        </p:blipFill>
        <p:spPr>
          <a:xfrm>
            <a:off x="4490266" y="5216077"/>
            <a:ext cx="4122461" cy="653031"/>
          </a:xfrm>
          <a:prstGeom prst="rect">
            <a:avLst/>
          </a:prstGeom>
        </p:spPr>
      </p:pic>
    </p:spTree>
    <p:extLst>
      <p:ext uri="{BB962C8B-B14F-4D97-AF65-F5344CB8AC3E}">
        <p14:creationId xmlns:p14="http://schemas.microsoft.com/office/powerpoint/2010/main" val="3895435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Marcher avec des enfants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937468"/>
            <a:ext cx="4572000" cy="3048000"/>
          </a:xfrm>
        </p:spPr>
      </p:pic>
      <p:sp>
        <p:nvSpPr>
          <p:cNvPr id="5" name="TextBox 4"/>
          <p:cNvSpPr txBox="1"/>
          <p:nvPr/>
        </p:nvSpPr>
        <p:spPr>
          <a:xfrm>
            <a:off x="5420988" y="1907196"/>
            <a:ext cx="4373008" cy="3108543"/>
          </a:xfrm>
          <a:prstGeom prst="rect">
            <a:avLst/>
          </a:prstGeom>
          <a:noFill/>
        </p:spPr>
        <p:txBody>
          <a:bodyPr wrap="square" rtlCol="0">
            <a:spAutoFit/>
          </a:bodyPr>
          <a:lstStyle/>
          <a:p>
            <a:r>
              <a:rPr lang="fr-CA" sz="2800" dirty="0">
                <a:solidFill>
                  <a:srgbClr val="0070C0"/>
                </a:solidFill>
              </a:rPr>
              <a:t>De petite taille</a:t>
            </a:r>
          </a:p>
          <a:p>
            <a:endParaRPr lang="fr-CA" sz="2800" dirty="0">
              <a:solidFill>
                <a:srgbClr val="0070C0"/>
              </a:solidFill>
            </a:endParaRPr>
          </a:p>
          <a:p>
            <a:r>
              <a:rPr lang="fr-CA" sz="2800" dirty="0">
                <a:solidFill>
                  <a:srgbClr val="0070C0"/>
                </a:solidFill>
              </a:rPr>
              <a:t>Difficultés avec…</a:t>
            </a:r>
          </a:p>
          <a:p>
            <a:r>
              <a:rPr lang="fr-CA" sz="2800" dirty="0">
                <a:solidFill>
                  <a:srgbClr val="0070C0"/>
                </a:solidFill>
              </a:rPr>
              <a:t>		Bruits</a:t>
            </a:r>
          </a:p>
          <a:p>
            <a:r>
              <a:rPr lang="fr-CA" sz="2800" dirty="0">
                <a:solidFill>
                  <a:srgbClr val="0070C0"/>
                </a:solidFill>
              </a:rPr>
              <a:t>		Distances</a:t>
            </a:r>
          </a:p>
          <a:p>
            <a:r>
              <a:rPr lang="fr-CA" sz="2800" dirty="0">
                <a:solidFill>
                  <a:srgbClr val="0070C0"/>
                </a:solidFill>
              </a:rPr>
              <a:t>		Vitesse			Mouvement</a:t>
            </a:r>
          </a:p>
        </p:txBody>
      </p:sp>
      <p:pic>
        <p:nvPicPr>
          <p:cNvPr id="3" name="Picture 2" descr="A close up of a sign&#10;&#10;Description generated with high confidence">
            <a:extLst>
              <a:ext uri="{FF2B5EF4-FFF2-40B4-BE49-F238E27FC236}">
                <a16:creationId xmlns:a16="http://schemas.microsoft.com/office/drawing/2014/main" id="{0C6CD5B3-721B-479D-A07D-C2B0FFCE661F}"/>
              </a:ext>
            </a:extLst>
          </p:cNvPr>
          <p:cNvPicPr>
            <a:picLocks noChangeAspect="1"/>
          </p:cNvPicPr>
          <p:nvPr/>
        </p:nvPicPr>
        <p:blipFill>
          <a:blip r:embed="rId4"/>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1442658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CA" dirty="0">
                <a:solidFill>
                  <a:srgbClr val="0070C0"/>
                </a:solidFill>
                <a:latin typeface="Rockwell" panose="02060603020205020403" pitchFamily="18" charset="0"/>
              </a:rPr>
              <a:t>Sécurité routière pour les enfants</a:t>
            </a:r>
          </a:p>
        </p:txBody>
      </p:sp>
      <p:sp>
        <p:nvSpPr>
          <p:cNvPr id="3" name="Content Placeholder 2"/>
          <p:cNvSpPr>
            <a:spLocks noGrp="1"/>
          </p:cNvSpPr>
          <p:nvPr>
            <p:ph idx="1"/>
          </p:nvPr>
        </p:nvSpPr>
        <p:spPr>
          <a:xfrm>
            <a:off x="298174" y="1825625"/>
            <a:ext cx="8217176" cy="4351338"/>
          </a:xfrm>
        </p:spPr>
        <p:txBody>
          <a:bodyPr>
            <a:normAutofit fontScale="92500"/>
          </a:bodyPr>
          <a:lstStyle/>
          <a:p>
            <a:pPr marL="0" indent="0">
              <a:buNone/>
            </a:pPr>
            <a:r>
              <a:rPr lang="fr-CA" dirty="0">
                <a:solidFill>
                  <a:srgbClr val="0070C0"/>
                </a:solidFill>
              </a:rPr>
              <a:t>ARRÊTEZ avant de mettre le pied dans la rue.</a:t>
            </a:r>
          </a:p>
          <a:p>
            <a:pPr marL="0" indent="0">
              <a:buNone/>
            </a:pPr>
            <a:r>
              <a:rPr lang="fr-CA" dirty="0">
                <a:solidFill>
                  <a:srgbClr val="0070C0"/>
                </a:solidFill>
              </a:rPr>
              <a:t>REGARDEZ de tous les côtés.</a:t>
            </a:r>
          </a:p>
          <a:p>
            <a:pPr marL="0" indent="0">
              <a:buNone/>
            </a:pPr>
            <a:r>
              <a:rPr lang="fr-CA" dirty="0">
                <a:solidFill>
                  <a:srgbClr val="0070C0"/>
                </a:solidFill>
              </a:rPr>
              <a:t>ÉCOUTEZ le bruit des véhicules </a:t>
            </a:r>
          </a:p>
          <a:p>
            <a:pPr marL="0" indent="0">
              <a:buNone/>
            </a:pPr>
            <a:r>
              <a:rPr lang="fr-CA" dirty="0">
                <a:solidFill>
                  <a:srgbClr val="0070C0"/>
                </a:solidFill>
              </a:rPr>
              <a:t>qui ne sont pas visibles.</a:t>
            </a:r>
          </a:p>
          <a:p>
            <a:pPr marL="0" indent="0">
              <a:buNone/>
            </a:pPr>
            <a:endParaRPr lang="en-US" dirty="0">
              <a:solidFill>
                <a:srgbClr val="0070C0"/>
              </a:solidFill>
            </a:endParaRPr>
          </a:p>
          <a:p>
            <a:pPr marL="0" indent="0">
              <a:buNone/>
            </a:pPr>
            <a:endParaRPr lang="en-US" dirty="0">
              <a:solidFill>
                <a:srgbClr val="0070C0"/>
              </a:solidFill>
            </a:endParaRPr>
          </a:p>
          <a:p>
            <a:pPr marL="0" indent="0">
              <a:buNone/>
            </a:pPr>
            <a:r>
              <a:rPr lang="fr-CA" dirty="0">
                <a:solidFill>
                  <a:srgbClr val="0070C0"/>
                </a:solidFill>
              </a:rPr>
              <a:t>ARRÊTEZ, REGARDEZ ET ÉCOUTEZ avant de traverser la rue.</a:t>
            </a:r>
          </a:p>
          <a:p>
            <a:pPr marL="0" indent="0">
              <a:buNone/>
            </a:pPr>
            <a:r>
              <a:rPr lang="fr-CA" dirty="0">
                <a:solidFill>
                  <a:srgbClr val="0070C0"/>
                </a:solidFill>
              </a:rPr>
              <a:t>Utilisez vos YEUX et vos OREILLES avant d’utiliser vos pieds.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476" y="2336225"/>
            <a:ext cx="2613992" cy="1742661"/>
          </a:xfrm>
          <a:prstGeom prst="rect">
            <a:avLst/>
          </a:prstGeom>
        </p:spPr>
      </p:pic>
      <p:pic>
        <p:nvPicPr>
          <p:cNvPr id="6" name="Picture 2" descr="A close up of a sign&#10;&#10;Description generated with high confidence">
            <a:extLst>
              <a:ext uri="{FF2B5EF4-FFF2-40B4-BE49-F238E27FC236}">
                <a16:creationId xmlns:a16="http://schemas.microsoft.com/office/drawing/2014/main" id="{3EBB0F31-ED7D-4E71-BA4C-14853360BB25}"/>
              </a:ext>
            </a:extLst>
          </p:cNvPr>
          <p:cNvPicPr>
            <a:picLocks noChangeAspect="1"/>
          </p:cNvPicPr>
          <p:nvPr/>
        </p:nvPicPr>
        <p:blipFill>
          <a:blip r:embed="rId4"/>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149368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dirty="0">
                <a:solidFill>
                  <a:srgbClr val="0070C0"/>
                </a:solidFill>
                <a:latin typeface="Rockwell" panose="02060603020205020403" pitchFamily="18" charset="0"/>
              </a:rPr>
              <a:t>Autres détails</a:t>
            </a:r>
          </a:p>
        </p:txBody>
      </p:sp>
      <p:pic>
        <p:nvPicPr>
          <p:cNvPr id="4" name="Content Placeholder 3"/>
          <p:cNvPicPr>
            <a:picLocks noGrp="1" noChangeAspect="1"/>
          </p:cNvPicPr>
          <p:nvPr>
            <p:ph idx="1"/>
          </p:nvPr>
        </p:nvPicPr>
        <p:blipFill>
          <a:blip r:embed="rId3"/>
          <a:stretch>
            <a:fillRect/>
          </a:stretch>
        </p:blipFill>
        <p:spPr>
          <a:xfrm>
            <a:off x="230032" y="2187453"/>
            <a:ext cx="2358364" cy="1301570"/>
          </a:xfrm>
        </p:spPr>
      </p:pic>
      <p:sp>
        <p:nvSpPr>
          <p:cNvPr id="5" name="TextBox 4"/>
          <p:cNvSpPr txBox="1"/>
          <p:nvPr/>
        </p:nvSpPr>
        <p:spPr>
          <a:xfrm>
            <a:off x="2250026" y="1792856"/>
            <a:ext cx="6136395" cy="2677656"/>
          </a:xfrm>
          <a:prstGeom prst="rect">
            <a:avLst/>
          </a:prstGeom>
          <a:noFill/>
        </p:spPr>
        <p:txBody>
          <a:bodyPr wrap="square" rtlCol="0">
            <a:spAutoFit/>
          </a:bodyPr>
          <a:lstStyle/>
          <a:p>
            <a:pPr algn="ctr"/>
            <a:r>
              <a:rPr lang="fr-CA" sz="2800" dirty="0">
                <a:solidFill>
                  <a:srgbClr val="0070C0"/>
                </a:solidFill>
              </a:rPr>
              <a:t>Horaire/ Trajet</a:t>
            </a:r>
          </a:p>
          <a:p>
            <a:pPr algn="ctr"/>
            <a:r>
              <a:rPr lang="fr-CA" sz="2800" dirty="0">
                <a:solidFill>
                  <a:srgbClr val="0070C0"/>
                </a:solidFill>
              </a:rPr>
              <a:t>bénévoles marcheurs remplaçants</a:t>
            </a:r>
          </a:p>
          <a:p>
            <a:pPr algn="ctr"/>
            <a:r>
              <a:rPr lang="fr-CA" sz="2800" dirty="0">
                <a:solidFill>
                  <a:srgbClr val="0070C0"/>
                </a:solidFill>
              </a:rPr>
              <a:t>Enfants turbulents</a:t>
            </a:r>
          </a:p>
          <a:p>
            <a:pPr algn="ctr"/>
            <a:r>
              <a:rPr lang="fr-CA" sz="2800" dirty="0">
                <a:solidFill>
                  <a:srgbClr val="0070C0"/>
                </a:solidFill>
              </a:rPr>
              <a:t>Rapport au comité</a:t>
            </a:r>
          </a:p>
          <a:p>
            <a:pPr algn="ctr"/>
            <a:endParaRPr lang="fr-CA" sz="2800" dirty="0">
              <a:solidFill>
                <a:srgbClr val="0070C0"/>
              </a:solidFill>
            </a:endParaRPr>
          </a:p>
          <a:p>
            <a:pPr algn="ctr"/>
            <a:r>
              <a:rPr lang="fr-CA" sz="2800" dirty="0">
                <a:solidFill>
                  <a:srgbClr val="0070C0"/>
                </a:solidFill>
              </a:rPr>
              <a:t>Au-delà du rôle de marcheur bénévole</a:t>
            </a:r>
          </a:p>
        </p:txBody>
      </p:sp>
      <p:pic>
        <p:nvPicPr>
          <p:cNvPr id="3" name="Picture 2" descr="A close up of a sign&#10;&#10;Description generated with high confidence">
            <a:extLst>
              <a:ext uri="{FF2B5EF4-FFF2-40B4-BE49-F238E27FC236}">
                <a16:creationId xmlns:a16="http://schemas.microsoft.com/office/drawing/2014/main" id="{32653511-D032-456A-9698-E035B613E9E6}"/>
              </a:ext>
            </a:extLst>
          </p:cNvPr>
          <p:cNvPicPr>
            <a:picLocks noChangeAspect="1"/>
          </p:cNvPicPr>
          <p:nvPr/>
        </p:nvPicPr>
        <p:blipFill>
          <a:blip r:embed="rId4"/>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2439984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CA" dirty="0">
                <a:solidFill>
                  <a:srgbClr val="0070C0"/>
                </a:solidFill>
                <a:latin typeface="Rockwell" panose="02060603020205020403" pitchFamily="18" charset="0"/>
              </a:rPr>
              <a:t>Bienvenue dans l’équipe!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934453"/>
            <a:ext cx="7886700" cy="3142161"/>
          </a:xfrm>
        </p:spPr>
      </p:pic>
      <p:pic>
        <p:nvPicPr>
          <p:cNvPr id="3" name="Picture 2" descr="A close up of a sign&#10;&#10;Description generated with high confidence">
            <a:extLst>
              <a:ext uri="{FF2B5EF4-FFF2-40B4-BE49-F238E27FC236}">
                <a16:creationId xmlns:a16="http://schemas.microsoft.com/office/drawing/2014/main" id="{263A6FC4-C395-407B-9E2C-3DE777CFD078}"/>
              </a:ext>
            </a:extLst>
          </p:cNvPr>
          <p:cNvPicPr>
            <a:picLocks noChangeAspect="1"/>
          </p:cNvPicPr>
          <p:nvPr/>
        </p:nvPicPr>
        <p:blipFill>
          <a:blip r:embed="rId4"/>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14049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fr-CA" dirty="0">
                <a:solidFill>
                  <a:srgbClr val="0070C0"/>
                </a:solidFill>
                <a:latin typeface="Rockwell" panose="02060603020205020403" pitchFamily="18" charset="0"/>
              </a:rPr>
              <a:t>Un changement culturel</a:t>
            </a:r>
          </a:p>
        </p:txBody>
      </p:sp>
      <p:pic>
        <p:nvPicPr>
          <p:cNvPr id="6" name="Content Placeholder 5"/>
          <p:cNvPicPr>
            <a:picLocks noGrp="1" noChangeAspect="1"/>
          </p:cNvPicPr>
          <p:nvPr>
            <p:ph idx="1"/>
          </p:nvPr>
        </p:nvPicPr>
        <p:blipFill>
          <a:blip r:embed="rId3"/>
          <a:stretch>
            <a:fillRect/>
          </a:stretch>
        </p:blipFill>
        <p:spPr>
          <a:xfrm>
            <a:off x="158312" y="2144247"/>
            <a:ext cx="4413688" cy="30961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125" y="2144247"/>
            <a:ext cx="4326625" cy="3096169"/>
          </a:xfrm>
          <a:prstGeom prst="rect">
            <a:avLst/>
          </a:prstGeom>
        </p:spPr>
      </p:pic>
      <p:pic>
        <p:nvPicPr>
          <p:cNvPr id="2" name="Picture 2">
            <a:extLst>
              <a:ext uri="{FF2B5EF4-FFF2-40B4-BE49-F238E27FC236}">
                <a16:creationId xmlns:a16="http://schemas.microsoft.com/office/drawing/2014/main" id="{68182F8F-F762-4AE0-8004-9415603F359B}"/>
              </a:ext>
            </a:extLst>
          </p:cNvPr>
          <p:cNvPicPr>
            <a:picLocks noChangeAspect="1"/>
          </p:cNvPicPr>
          <p:nvPr/>
        </p:nvPicPr>
        <p:blipFill>
          <a:blip r:embed="rId5"/>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621700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CA" sz="4000" dirty="0" err="1">
                <a:solidFill>
                  <a:srgbClr val="0070C0"/>
                </a:solidFill>
                <a:latin typeface="Rockwell"/>
              </a:rPr>
              <a:t>Trottibus</a:t>
            </a:r>
            <a:endParaRPr lang="fr-CA" sz="4000" dirty="0" err="1">
              <a:solidFill>
                <a:srgbClr val="0070C0"/>
              </a:solidFill>
              <a:latin typeface="Rockwell" panose="02060603020205020403"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4930" y="1690688"/>
            <a:ext cx="7054140" cy="4167296"/>
          </a:xfrm>
        </p:spPr>
      </p:pic>
      <p:pic>
        <p:nvPicPr>
          <p:cNvPr id="3" name="Picture 2" descr="A close up of a sign&#10;&#10;Description generated with high confidence">
            <a:extLst>
              <a:ext uri="{FF2B5EF4-FFF2-40B4-BE49-F238E27FC236}">
                <a16:creationId xmlns:a16="http://schemas.microsoft.com/office/drawing/2014/main" id="{D0BF1935-0881-4FBF-8706-F100095986BE}"/>
              </a:ext>
            </a:extLst>
          </p:cNvPr>
          <p:cNvPicPr>
            <a:picLocks noChangeAspect="1"/>
          </p:cNvPicPr>
          <p:nvPr/>
        </p:nvPicPr>
        <p:blipFill>
          <a:blip r:embed="rId4"/>
          <a:stretch>
            <a:fillRect/>
          </a:stretch>
        </p:blipFill>
        <p:spPr>
          <a:xfrm>
            <a:off x="301395" y="5867395"/>
            <a:ext cx="4160774" cy="665802"/>
          </a:xfrm>
          <a:prstGeom prst="rect">
            <a:avLst/>
          </a:prstGeom>
        </p:spPr>
      </p:pic>
    </p:spTree>
    <p:extLst>
      <p:ext uri="{BB962C8B-B14F-4D97-AF65-F5344CB8AC3E}">
        <p14:creationId xmlns:p14="http://schemas.microsoft.com/office/powerpoint/2010/main" val="412977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lip5_Any-reason-to-wal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00088" y="652807"/>
            <a:ext cx="7742237" cy="4351338"/>
          </a:xfrm>
        </p:spPr>
      </p:pic>
      <p:pic>
        <p:nvPicPr>
          <p:cNvPr id="2" name="Picture 2" descr="A close up of a sign&#10;&#10;Description generated with high confidence">
            <a:extLst>
              <a:ext uri="{FF2B5EF4-FFF2-40B4-BE49-F238E27FC236}">
                <a16:creationId xmlns:a16="http://schemas.microsoft.com/office/drawing/2014/main" id="{453968BF-E9BC-4069-8D73-E3D2A437C52D}"/>
              </a:ext>
            </a:extLst>
          </p:cNvPr>
          <p:cNvPicPr>
            <a:picLocks noChangeAspect="1"/>
          </p:cNvPicPr>
          <p:nvPr/>
        </p:nvPicPr>
        <p:blipFill>
          <a:blip r:embed="rId6"/>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1811263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dirty="0">
                <a:solidFill>
                  <a:srgbClr val="0070C0"/>
                </a:solidFill>
                <a:latin typeface="Rockwell" panose="02060603020205020403" pitchFamily="18" charset="0"/>
              </a:rPr>
              <a:t>Rôle du marcheur bénévole</a:t>
            </a:r>
          </a:p>
        </p:txBody>
      </p:sp>
      <p:sp>
        <p:nvSpPr>
          <p:cNvPr id="3" name="Content Placeholder 2"/>
          <p:cNvSpPr>
            <a:spLocks noGrp="1"/>
          </p:cNvSpPr>
          <p:nvPr>
            <p:ph idx="1"/>
          </p:nvPr>
        </p:nvSpPr>
        <p:spPr>
          <a:xfrm>
            <a:off x="1432881" y="1569445"/>
            <a:ext cx="7886700" cy="4351338"/>
          </a:xfrm>
        </p:spPr>
        <p:txBody>
          <a:bodyPr/>
          <a:lstStyle/>
          <a:p>
            <a:pPr marL="0" indent="0">
              <a:buNone/>
            </a:pPr>
            <a:r>
              <a:rPr lang="fr-CA" dirty="0">
                <a:solidFill>
                  <a:srgbClr val="0070C0"/>
                </a:solidFill>
              </a:rPr>
              <a:t>Supervision</a:t>
            </a:r>
          </a:p>
          <a:p>
            <a:pPr marL="0" indent="0">
              <a:buNone/>
            </a:pPr>
            <a:endParaRPr lang="fr-CA" dirty="0">
              <a:solidFill>
                <a:srgbClr val="0070C0"/>
              </a:solidFill>
            </a:endParaRPr>
          </a:p>
          <a:p>
            <a:pPr marL="0" indent="0">
              <a:buNone/>
            </a:pPr>
            <a:r>
              <a:rPr lang="fr-CA" dirty="0">
                <a:solidFill>
                  <a:srgbClr val="0070C0"/>
                </a:solidFill>
              </a:rPr>
              <a:t>Sécurité</a:t>
            </a:r>
          </a:p>
          <a:p>
            <a:pPr marL="0" indent="0">
              <a:buNone/>
            </a:pPr>
            <a:endParaRPr lang="fr-CA" dirty="0">
              <a:solidFill>
                <a:srgbClr val="0070C0"/>
              </a:solidFill>
            </a:endParaRPr>
          </a:p>
          <a:p>
            <a:pPr marL="0" indent="0">
              <a:buNone/>
            </a:pPr>
            <a:r>
              <a:rPr lang="fr-CA" dirty="0">
                <a:solidFill>
                  <a:srgbClr val="0070C0"/>
                </a:solidFill>
              </a:rPr>
              <a:t>Modèle</a:t>
            </a:r>
          </a:p>
          <a:p>
            <a:pPr marL="0" indent="0">
              <a:buNone/>
            </a:pPr>
            <a:endParaRPr lang="fr-CA" dirty="0">
              <a:solidFill>
                <a:srgbClr val="0070C0"/>
              </a:solidFill>
            </a:endParaRPr>
          </a:p>
          <a:p>
            <a:pPr marL="0" indent="0">
              <a:buNone/>
            </a:pPr>
            <a:r>
              <a:rPr lang="fr-CA" dirty="0">
                <a:solidFill>
                  <a:srgbClr val="0070C0"/>
                </a:solidFill>
              </a:rPr>
              <a:t>Ambassadeur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872" y="1322024"/>
            <a:ext cx="4352607" cy="4461831"/>
          </a:xfrm>
          <a:prstGeom prst="rect">
            <a:avLst/>
          </a:prstGeom>
        </p:spPr>
      </p:pic>
      <p:pic>
        <p:nvPicPr>
          <p:cNvPr id="6" name="Picture 2" descr="A close up of a sign&#10;&#10;Description generated with high confidence">
            <a:extLst>
              <a:ext uri="{FF2B5EF4-FFF2-40B4-BE49-F238E27FC236}">
                <a16:creationId xmlns:a16="http://schemas.microsoft.com/office/drawing/2014/main" id="{0F040D1D-9ABA-4646-89C4-E544E45927F2}"/>
              </a:ext>
            </a:extLst>
          </p:cNvPr>
          <p:cNvPicPr>
            <a:picLocks noChangeAspect="1"/>
          </p:cNvPicPr>
          <p:nvPr/>
        </p:nvPicPr>
        <p:blipFill>
          <a:blip r:embed="rId4"/>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172875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dirty="0">
                <a:solidFill>
                  <a:srgbClr val="0070C0"/>
                </a:solidFill>
                <a:latin typeface="Rockwell" panose="02060603020205020403" pitchFamily="18" charset="0"/>
              </a:rPr>
              <a:t>Gestion des risques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35391" y="1335212"/>
            <a:ext cx="3937428" cy="3937428"/>
          </a:xfrm>
        </p:spPr>
      </p:pic>
      <p:sp>
        <p:nvSpPr>
          <p:cNvPr id="5" name="TextBox 4"/>
          <p:cNvSpPr txBox="1"/>
          <p:nvPr/>
        </p:nvSpPr>
        <p:spPr>
          <a:xfrm>
            <a:off x="1043573" y="2269475"/>
            <a:ext cx="3249287" cy="3108543"/>
          </a:xfrm>
          <a:prstGeom prst="rect">
            <a:avLst/>
          </a:prstGeom>
          <a:noFill/>
        </p:spPr>
        <p:txBody>
          <a:bodyPr wrap="square" rtlCol="0">
            <a:spAutoFit/>
          </a:bodyPr>
          <a:lstStyle/>
          <a:p>
            <a:r>
              <a:rPr lang="fr-CA" sz="2800" dirty="0">
                <a:solidFill>
                  <a:srgbClr val="0070C0"/>
                </a:solidFill>
              </a:rPr>
              <a:t>Formation complète</a:t>
            </a:r>
          </a:p>
          <a:p>
            <a:endParaRPr lang="fr-CA" sz="2800" dirty="0">
              <a:solidFill>
                <a:srgbClr val="0070C0"/>
              </a:solidFill>
            </a:endParaRPr>
          </a:p>
          <a:p>
            <a:r>
              <a:rPr lang="fr-CA" sz="2800" dirty="0">
                <a:solidFill>
                  <a:srgbClr val="0070C0"/>
                </a:solidFill>
              </a:rPr>
              <a:t>Vérification des antécédents criminels</a:t>
            </a:r>
          </a:p>
          <a:p>
            <a:endParaRPr lang="fr-CA" sz="2800" dirty="0">
              <a:solidFill>
                <a:srgbClr val="0070C0"/>
              </a:solidFill>
            </a:endParaRPr>
          </a:p>
          <a:p>
            <a:r>
              <a:rPr lang="fr-CA" sz="2800" dirty="0">
                <a:solidFill>
                  <a:srgbClr val="0070C0"/>
                </a:solidFill>
              </a:rPr>
              <a:t>Dossard</a:t>
            </a:r>
          </a:p>
        </p:txBody>
      </p:sp>
      <p:pic>
        <p:nvPicPr>
          <p:cNvPr id="3" name="Picture 2" descr="A close up of a sign&#10;&#10;Description generated with high confidence">
            <a:extLst>
              <a:ext uri="{FF2B5EF4-FFF2-40B4-BE49-F238E27FC236}">
                <a16:creationId xmlns:a16="http://schemas.microsoft.com/office/drawing/2014/main" id="{C11EE0E4-1D87-4F3A-A03E-C63440155146}"/>
              </a:ext>
            </a:extLst>
          </p:cNvPr>
          <p:cNvPicPr>
            <a:picLocks noChangeAspect="1"/>
          </p:cNvPicPr>
          <p:nvPr/>
        </p:nvPicPr>
        <p:blipFill>
          <a:blip r:embed="rId4"/>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2272173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690688"/>
          </a:xfrm>
        </p:spPr>
        <p:txBody>
          <a:bodyPr>
            <a:normAutofit/>
          </a:bodyPr>
          <a:lstStyle/>
          <a:p>
            <a:pPr algn="ctr"/>
            <a:r>
              <a:rPr lang="fr-CA" dirty="0">
                <a:solidFill>
                  <a:srgbClr val="0070C0"/>
                </a:solidFill>
                <a:latin typeface="Rockwell" panose="02060603020205020403" pitchFamily="18" charset="0"/>
              </a:rPr>
              <a:t>Mauvaises conditions météorologiques</a:t>
            </a:r>
          </a:p>
        </p:txBody>
      </p:sp>
      <p:pic>
        <p:nvPicPr>
          <p:cNvPr id="3" name="Picture 2" descr="A close up of a sign&#10;&#10;Description generated with high confidence">
            <a:extLst>
              <a:ext uri="{FF2B5EF4-FFF2-40B4-BE49-F238E27FC236}">
                <a16:creationId xmlns:a16="http://schemas.microsoft.com/office/drawing/2014/main" id="{EDC2F2C9-24DE-4AC5-8A77-04F349FD1FDD}"/>
              </a:ext>
            </a:extLst>
          </p:cNvPr>
          <p:cNvPicPr>
            <a:picLocks noChangeAspect="1"/>
          </p:cNvPicPr>
          <p:nvPr/>
        </p:nvPicPr>
        <p:blipFill>
          <a:blip r:embed="rId3"/>
          <a:stretch>
            <a:fillRect/>
          </a:stretch>
        </p:blipFill>
        <p:spPr>
          <a:xfrm>
            <a:off x="492959" y="5880166"/>
            <a:ext cx="3764875" cy="601948"/>
          </a:xfrm>
          <a:prstGeom prst="rect">
            <a:avLst/>
          </a:prstGeom>
        </p:spPr>
      </p:pic>
      <p:pic>
        <p:nvPicPr>
          <p:cNvPr id="7" name="Picture 7" descr="A picture containing clothing&#10;&#10;Description generated with high confidence">
            <a:extLst>
              <a:ext uri="{FF2B5EF4-FFF2-40B4-BE49-F238E27FC236}">
                <a16:creationId xmlns:a16="http://schemas.microsoft.com/office/drawing/2014/main" id="{66367BDB-411F-4B75-AC71-7C1B3862227C}"/>
              </a:ext>
            </a:extLst>
          </p:cNvPr>
          <p:cNvPicPr>
            <a:picLocks noChangeAspect="1"/>
          </p:cNvPicPr>
          <p:nvPr/>
        </p:nvPicPr>
        <p:blipFill rotWithShape="1">
          <a:blip r:embed="rId4"/>
          <a:srcRect t="15734" r="4607"/>
          <a:stretch/>
        </p:blipFill>
        <p:spPr>
          <a:xfrm>
            <a:off x="339709" y="1355229"/>
            <a:ext cx="8017135" cy="5311646"/>
          </a:xfrm>
          <a:prstGeom prst="rect">
            <a:avLst/>
          </a:prstGeom>
        </p:spPr>
      </p:pic>
      <p:sp>
        <p:nvSpPr>
          <p:cNvPr id="10" name="Content Placeholder 9">
            <a:extLst>
              <a:ext uri="{FF2B5EF4-FFF2-40B4-BE49-F238E27FC236}">
                <a16:creationId xmlns:a16="http://schemas.microsoft.com/office/drawing/2014/main" id="{25139586-17CA-4401-90FF-E664198AC4D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25076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dirty="0">
                <a:solidFill>
                  <a:srgbClr val="0070C0"/>
                </a:solidFill>
                <a:latin typeface="Rockwell" panose="02060603020205020403" pitchFamily="18" charset="0"/>
              </a:rPr>
              <a:t>Que faites-vous?</a:t>
            </a:r>
          </a:p>
        </p:txBody>
      </p:sp>
      <p:sp>
        <p:nvSpPr>
          <p:cNvPr id="3" name="Content Placeholder 2"/>
          <p:cNvSpPr>
            <a:spLocks noGrp="1"/>
          </p:cNvSpPr>
          <p:nvPr>
            <p:ph idx="1"/>
          </p:nvPr>
        </p:nvSpPr>
        <p:spPr>
          <a:xfrm>
            <a:off x="628650" y="1856872"/>
            <a:ext cx="7886700" cy="4351338"/>
          </a:xfrm>
        </p:spPr>
        <p:txBody>
          <a:bodyPr>
            <a:normAutofit/>
          </a:bodyPr>
          <a:lstStyle/>
          <a:p>
            <a:pPr marL="514350" indent="-514350">
              <a:buAutoNum type="arabicPeriod"/>
            </a:pPr>
            <a:r>
              <a:rPr lang="fr-CA" sz="2400" dirty="0">
                <a:solidFill>
                  <a:srgbClr val="0070C0"/>
                </a:solidFill>
              </a:rPr>
              <a:t>Chaque matin, Sally attend fièrement sur le trajet de l’autobus pédestre. Aujourd’hui, elle n’est pas là. Que faites-vous?</a:t>
            </a:r>
          </a:p>
          <a:p>
            <a:pPr marL="514350" indent="-514350">
              <a:buAutoNum type="arabicPeriod"/>
            </a:pPr>
            <a:r>
              <a:rPr lang="fr-CA" sz="2400" dirty="0">
                <a:solidFill>
                  <a:srgbClr val="0070C0"/>
                </a:solidFill>
              </a:rPr>
              <a:t>Billy n’est pas inscrit à l’autobus pédestre, mais veut marcher avec vous. Que faites-vous?</a:t>
            </a:r>
          </a:p>
          <a:p>
            <a:pPr marL="514350" indent="-514350">
              <a:buAutoNum type="arabicPeriod"/>
            </a:pPr>
            <a:r>
              <a:rPr lang="fr-CA" sz="2400" dirty="0">
                <a:solidFill>
                  <a:srgbClr val="0070C0"/>
                </a:solidFill>
              </a:rPr>
              <a:t>Chaque mardi, vous marchez avec M</a:t>
            </a:r>
            <a:r>
              <a:rPr lang="fr-CA" sz="2400" baseline="30000" dirty="0">
                <a:solidFill>
                  <a:srgbClr val="0070C0"/>
                </a:solidFill>
              </a:rPr>
              <a:t>me</a:t>
            </a:r>
            <a:r>
              <a:rPr lang="fr-CA" sz="2400" dirty="0">
                <a:solidFill>
                  <a:srgbClr val="0070C0"/>
                </a:solidFill>
              </a:rPr>
              <a:t> Smith, mais elle n’est pas là ce matin. Que faites-vous?</a:t>
            </a:r>
          </a:p>
          <a:p>
            <a:pPr marL="514350" indent="-514350">
              <a:buAutoNum type="arabicPeriod"/>
            </a:pPr>
            <a:r>
              <a:rPr lang="fr-CA" sz="2400" dirty="0">
                <a:solidFill>
                  <a:srgbClr val="0070C0"/>
                </a:solidFill>
              </a:rPr>
              <a:t>M. Jones n’est pas un bénévole de ce programme officiellement, mais il marche régulièrement dans le quartier et se joint à vous à l’occasion. Que faites-vous?</a:t>
            </a:r>
          </a:p>
        </p:txBody>
      </p:sp>
      <p:pic>
        <p:nvPicPr>
          <p:cNvPr id="5" name="Picture 2" descr="A close up of a sign&#10;&#10;Description generated with high confidence">
            <a:extLst>
              <a:ext uri="{FF2B5EF4-FFF2-40B4-BE49-F238E27FC236}">
                <a16:creationId xmlns:a16="http://schemas.microsoft.com/office/drawing/2014/main" id="{EB236639-1F5F-41CB-BF9C-0BC8F18F577A}"/>
              </a:ext>
            </a:extLst>
          </p:cNvPr>
          <p:cNvPicPr>
            <a:picLocks noChangeAspect="1"/>
          </p:cNvPicPr>
          <p:nvPr/>
        </p:nvPicPr>
        <p:blipFill>
          <a:blip r:embed="rId3"/>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2509284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dirty="0">
                <a:solidFill>
                  <a:srgbClr val="0070C0"/>
                </a:solidFill>
                <a:latin typeface="Rockwell" panose="02060603020205020403" pitchFamily="18" charset="0"/>
              </a:rPr>
              <a:t>Sécurité routière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041" y="1435986"/>
            <a:ext cx="6301647" cy="4205114"/>
          </a:xfrm>
        </p:spPr>
      </p:pic>
      <p:pic>
        <p:nvPicPr>
          <p:cNvPr id="3" name="Picture 2" descr="A close up of a sign&#10;&#10;Description generated with high confidence">
            <a:extLst>
              <a:ext uri="{FF2B5EF4-FFF2-40B4-BE49-F238E27FC236}">
                <a16:creationId xmlns:a16="http://schemas.microsoft.com/office/drawing/2014/main" id="{FFD4BDAE-8B6D-4338-A8D5-5F1F76B1C51B}"/>
              </a:ext>
            </a:extLst>
          </p:cNvPr>
          <p:cNvPicPr>
            <a:picLocks noChangeAspect="1"/>
          </p:cNvPicPr>
          <p:nvPr/>
        </p:nvPicPr>
        <p:blipFill>
          <a:blip r:embed="rId4"/>
          <a:stretch>
            <a:fillRect/>
          </a:stretch>
        </p:blipFill>
        <p:spPr>
          <a:xfrm>
            <a:off x="492959" y="5880166"/>
            <a:ext cx="3764875" cy="601948"/>
          </a:xfrm>
          <a:prstGeom prst="rect">
            <a:avLst/>
          </a:prstGeom>
        </p:spPr>
      </p:pic>
    </p:spTree>
    <p:extLst>
      <p:ext uri="{BB962C8B-B14F-4D97-AF65-F5344CB8AC3E}">
        <p14:creationId xmlns:p14="http://schemas.microsoft.com/office/powerpoint/2010/main" val="37756208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bfade3c6-ab0d-4f7e-a759-9a4a2ecb23b0">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CD834C59AC0146BCEB7F646CDB31DA" ma:contentTypeVersion="15" ma:contentTypeDescription="Create a new document." ma:contentTypeScope="" ma:versionID="abe0c935e34ea0a9e34337b8660e297f">
  <xsd:schema xmlns:xsd="http://www.w3.org/2001/XMLSchema" xmlns:xs="http://www.w3.org/2001/XMLSchema" xmlns:p="http://schemas.microsoft.com/office/2006/metadata/properties" xmlns:ns1="http://schemas.microsoft.com/sharepoint/v3" xmlns:ns2="bfade3c6-ab0d-4f7e-a759-9a4a2ecb23b0" xmlns:ns3="faf1a4bb-f20e-41e3-8c9b-731b877d5bbb" targetNamespace="http://schemas.microsoft.com/office/2006/metadata/properties" ma:root="true" ma:fieldsID="171b893802b5b9a10d466ea1706b8e93" ns1:_="" ns2:_="" ns3:_="">
    <xsd:import namespace="http://schemas.microsoft.com/sharepoint/v3"/>
    <xsd:import namespace="bfade3c6-ab0d-4f7e-a759-9a4a2ecb23b0"/>
    <xsd:import namespace="faf1a4bb-f20e-41e3-8c9b-731b877d5b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ade3c6-ab0d-4f7e-a759-9a4a2ecb23b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f1a4bb-f20e-41e3-8c9b-731b877d5b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84F744-0618-4BCE-8D32-EDE093DC67AB}">
  <ds:schemaRef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faf1a4bb-f20e-41e3-8c9b-731b877d5bbb"/>
    <ds:schemaRef ds:uri="bfade3c6-ab0d-4f7e-a759-9a4a2ecb23b0"/>
    <ds:schemaRef ds:uri="http://www.w3.org/XML/1998/namespace"/>
  </ds:schemaRefs>
</ds:datastoreItem>
</file>

<file path=customXml/itemProps2.xml><?xml version="1.0" encoding="utf-8"?>
<ds:datastoreItem xmlns:ds="http://schemas.openxmlformats.org/officeDocument/2006/customXml" ds:itemID="{9B7EE9C8-DBA9-430C-A1E7-CB7D0BEEB6DD}">
  <ds:schemaRefs>
    <ds:schemaRef ds:uri="http://schemas.microsoft.com/sharepoint/v3/contenttype/forms"/>
  </ds:schemaRefs>
</ds:datastoreItem>
</file>

<file path=customXml/itemProps3.xml><?xml version="1.0" encoding="utf-8"?>
<ds:datastoreItem xmlns:ds="http://schemas.openxmlformats.org/officeDocument/2006/customXml" ds:itemID="{2CC8E976-69E6-4A44-838F-AA148EB5A90E}"/>
</file>

<file path=docProps/app.xml><?xml version="1.0" encoding="utf-8"?>
<Properties xmlns="http://schemas.openxmlformats.org/officeDocument/2006/extended-properties" xmlns:vt="http://schemas.openxmlformats.org/officeDocument/2006/docPropsVTypes">
  <Template>Office Theme</Template>
  <TotalTime>1318</TotalTime>
  <Words>1798</Words>
  <Application>Microsoft Office PowerPoint</Application>
  <PresentationFormat>On-screen Show (4:3)</PresentationFormat>
  <Paragraphs>182</Paragraphs>
  <Slides>16</Slides>
  <Notes>15</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Custom Design</vt:lpstr>
      <vt:lpstr>PowerPoint Presentation</vt:lpstr>
      <vt:lpstr>Un changement culturel</vt:lpstr>
      <vt:lpstr>Trottibus</vt:lpstr>
      <vt:lpstr>PowerPoint Presentation</vt:lpstr>
      <vt:lpstr>Rôle du marcheur bénévole</vt:lpstr>
      <vt:lpstr>Gestion des risques</vt:lpstr>
      <vt:lpstr>Mauvaises conditions météorologiques</vt:lpstr>
      <vt:lpstr>Que faites-vous?</vt:lpstr>
      <vt:lpstr>Sécurité routière</vt:lpstr>
      <vt:lpstr>Formation des marcheurs</vt:lpstr>
      <vt:lpstr>PowerPoint Presentation</vt:lpstr>
      <vt:lpstr>Intersections</vt:lpstr>
      <vt:lpstr>Marcher avec des enfants</vt:lpstr>
      <vt:lpstr>Sécurité routière pour les enfants</vt:lpstr>
      <vt:lpstr>Autres détails</vt:lpstr>
      <vt:lpstr>Bienvenue dans l’équipe!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des  bénévoles marcheurs</dc:title>
  <dc:creator>Microsoft Office User</dc:creator>
  <cp:lastModifiedBy>Harding Fournier Francine</cp:lastModifiedBy>
  <cp:revision>188</cp:revision>
  <cp:lastPrinted>2018-06-08T14:33:04Z</cp:lastPrinted>
  <dcterms:created xsi:type="dcterms:W3CDTF">2018-03-19T18:24:21Z</dcterms:created>
  <dcterms:modified xsi:type="dcterms:W3CDTF">2019-03-21T14:17:37Z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0x01010087CD834C59AC0146BCEB7F646CDB31DA</vt:lpwstr>
  </property>
  <property fmtid="{D5CDD505-2E9C-101B-9397-08002B2CF9AE}" pid="3" name="Order">
    <vt:r8>1161900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AuthorIds_UIVersion_3072">
    <vt:lpwstr>12</vt:lpwstr>
  </property>
</Properties>
</file>